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2" r:id="rId6"/>
    <p:sldId id="266" r:id="rId7"/>
    <p:sldId id="269" r:id="rId8"/>
    <p:sldId id="265" r:id="rId9"/>
    <p:sldId id="264" r:id="rId10"/>
    <p:sldId id="267" r:id="rId11"/>
    <p:sldId id="268" r:id="rId12"/>
    <p:sldId id="270" r:id="rId13"/>
    <p:sldId id="271" r:id="rId14"/>
    <p:sldId id="272" r:id="rId15"/>
    <p:sldId id="293" r:id="rId16"/>
    <p:sldId id="294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  <p:sldId id="285" r:id="rId26"/>
    <p:sldId id="286" r:id="rId27"/>
    <p:sldId id="291" r:id="rId28"/>
    <p:sldId id="257" r:id="rId29"/>
    <p:sldId id="281" r:id="rId30"/>
    <p:sldId id="258" r:id="rId31"/>
    <p:sldId id="259" r:id="rId32"/>
    <p:sldId id="262" r:id="rId33"/>
    <p:sldId id="260" r:id="rId34"/>
    <p:sldId id="282" r:id="rId35"/>
    <p:sldId id="263" r:id="rId36"/>
    <p:sldId id="261" r:id="rId37"/>
    <p:sldId id="283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8181-B1B7-4338-8FE1-10B3B93C27EC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E612-FE02-4CA7-A839-7FC1C2388E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3C7E-DF4E-4705-9E8B-F609CFFAF0D0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C68C-4D5B-468D-8993-48360625BA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5FD2-6FBE-4EDD-92A7-0F96CC733D59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0FC3-01FB-4BD8-AC2A-0B7323FD2D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5E75-C9A0-48D3-ADA0-02F48F44FA0D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8905-59F6-491A-B38B-DECB298047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85AA-4E75-4834-BC8A-B5F14E4F1435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F514-9011-4D24-92B0-D083B7B6A1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15D4-9AE7-4454-B6D4-42DFC6040DE6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AAAE-6974-49BB-AEF9-B74ABCC20A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73A7-309F-4822-8A58-3E9B512B9C0A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D129-D956-46CC-9EA1-985A2F02E2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C11E-BB1F-476A-BC12-95AED4CA3BCF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B591-0AE5-403C-8533-FB02D53AD0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5502-F9BA-4911-B3DA-737D2B6572C5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515C-E6B7-4A4F-9D21-1E4FD9277A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02BF-C33B-4E93-A616-28BA75050C72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A884-9B60-46EA-A028-2AD691C3AE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BF5-D936-48A0-BC62-93DD4BAE6A20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DB24-6F32-4F0D-B5AF-1E0CBDD162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EDE81-0AF2-4F2C-872D-D3C74A52B2B5}" type="datetimeFigureOut">
              <a:rPr lang="nl-NL"/>
              <a:pPr>
                <a:defRPr/>
              </a:pPr>
              <a:t>26-10-2014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4F434-AAB2-440A-8F04-4A290F5081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Anatomie en fysiologie ademhaling</a:t>
            </a:r>
            <a:endParaRPr lang="nl-NL" smtClean="0"/>
          </a:p>
        </p:txBody>
      </p:sp>
      <p:pic>
        <p:nvPicPr>
          <p:cNvPr id="2051" name="Tijdelijke aanduiding voor inhoud 4" descr="ademen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8513" y="2938463"/>
            <a:ext cx="2466975" cy="184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Keel= pharynx</a:t>
            </a:r>
            <a:br>
              <a:rPr lang="en-US" smtClean="0"/>
            </a:br>
            <a:endParaRPr lang="nl-NL" smtClean="0"/>
          </a:p>
        </p:txBody>
      </p:sp>
      <p:pic>
        <p:nvPicPr>
          <p:cNvPr id="11267" name="Tijdelijke aanduiding voor inhoud 5" descr="anatomie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27463" y="2700338"/>
            <a:ext cx="2905125" cy="2414587"/>
          </a:xfrm>
        </p:spPr>
      </p:pic>
      <p:sp>
        <p:nvSpPr>
          <p:cNvPr id="11268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Oropharynx</a:t>
            </a:r>
            <a:r>
              <a:rPr lang="en-US" dirty="0" smtClean="0"/>
              <a:t>; </a:t>
            </a:r>
            <a:r>
              <a:rPr lang="en-US" dirty="0" err="1" smtClean="0"/>
              <a:t>grenst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mondholte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Nasopharynx</a:t>
            </a:r>
            <a:r>
              <a:rPr lang="en-US" dirty="0" smtClean="0"/>
              <a:t>; </a:t>
            </a:r>
            <a:r>
              <a:rPr lang="en-US" dirty="0" err="1" smtClean="0"/>
              <a:t>grenst</a:t>
            </a:r>
            <a:r>
              <a:rPr lang="en-US" dirty="0" smtClean="0"/>
              <a:t> 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neusholte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Nasopharynx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over in </a:t>
            </a:r>
            <a:r>
              <a:rPr lang="en-US" dirty="0" err="1" smtClean="0"/>
              <a:t>strottehoofd</a:t>
            </a:r>
            <a:r>
              <a:rPr lang="en-US" dirty="0" smtClean="0"/>
              <a:t>(=larynx)  met het </a:t>
            </a:r>
            <a:r>
              <a:rPr lang="en-US" dirty="0" err="1" smtClean="0"/>
              <a:t>strotteklepje</a:t>
            </a:r>
            <a:r>
              <a:rPr lang="en-US" dirty="0" smtClean="0"/>
              <a:t> (=epiglottis)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Kraakbeenringen</a:t>
            </a:r>
            <a:r>
              <a:rPr lang="en-US" dirty="0" smtClean="0"/>
              <a:t>; </a:t>
            </a:r>
            <a:r>
              <a:rPr lang="en-US" dirty="0" err="1" smtClean="0"/>
              <a:t>binnenkant</a:t>
            </a:r>
            <a:r>
              <a:rPr lang="en-US" dirty="0" smtClean="0"/>
              <a:t> </a:t>
            </a:r>
            <a:r>
              <a:rPr lang="en-US" dirty="0" err="1" smtClean="0"/>
              <a:t>bedekt</a:t>
            </a:r>
            <a:r>
              <a:rPr lang="en-US" dirty="0" smtClean="0"/>
              <a:t> met </a:t>
            </a:r>
            <a:r>
              <a:rPr lang="en-US" dirty="0" err="1" smtClean="0"/>
              <a:t>slijmvlies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11269" name="Tijdelijke aanduiding voor inhoud 5" descr="anatomie ho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313" y="1546153"/>
            <a:ext cx="4186063" cy="36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Larynx met epiglottis</a:t>
            </a:r>
            <a:endParaRPr lang="nl-NL" smtClean="0"/>
          </a:p>
        </p:txBody>
      </p:sp>
      <p:pic>
        <p:nvPicPr>
          <p:cNvPr id="12291" name="Tijdelijke aanduiding voor inhoud 6" descr="epiglot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781300"/>
            <a:ext cx="2466975" cy="1857375"/>
          </a:xfrm>
        </p:spPr>
      </p:pic>
      <p:sp>
        <p:nvSpPr>
          <p:cNvPr id="1229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HAAAAgIDAQEAAAAAAAAAAAAABAUDBgACBwEI/8QANRAAAQQBBAEDAgQFAwUBAAAAAQACAxEEBRIhMUEGE1EiYRQjMnEHQoGRoRWxwSQzUtHx8P/EABkBAAMBAQEAAAAAAAAAAAAAAAECAwQABf/EACURAAICAgICAwEAAwEAAAAAAAABAhEDIRIxBEEiMlETM0JSYf/aAAwDAQACEQMRAD8Aq8YpxUpuuVtGwHleTGhSJnB5eU39MYQfK6Z/Q6SkNLiAByVb9Kxxj4bW19Tgs/kzqNfpfDG3ZuY/cnphFBWDT8YvY0bBf2Ki0fSGTEbzTirlp2jxRNF077hZceJtlZz9IW52CItEyHvoflk/4XPcP6GMZVcLrHqFkcWg5hI4bCaXIYZD74C01xkie6BfUbN8RH2VEOO4u4B7XR9TiEjg0jsJdDpcMYJ22qJDR6E2h5J0/OaaP1BXhme/K2WeFUJomN1BnApWvGa2LGD/ABSCY2RLsX+p5y2Da01apMjuSB2m3qnV2PlETSq6Z75tDtnRVImftHPahdI2ugvHS2opOegijmalwWoc21E7hRtJ3dp6FD46PhGQAN5BS2MkdcqYSlpHaVoJYtKmMWQx7TXK6C3LLtPs8mlyaHN2EH4V10DUxnY4jB+ocEIIE1exNrzHSucSO3IT2QGV9k+9SQiHHD657VdhyXTSbSKoLmNdrRLpn5OVfyVcYvrY1w+FVI4wHB1eVbdPAfitNeFkzL5Dro1cypB9/CX5MRjJFfzWmzyALIsgoHNBc6wohOl/w3dv0VxAqpCOFb1Sv4YOLtJnFChNwR30O1dV6OH/ABohLtmFKvUGAM3TZYj3VhNVpK3c0hVEkrR876rCcbLkjcKo9JcXODule/4gaO7HzjMBTH82qZI1o4TESG2Hkmli22LFxwwYwNYoJALRbgA2kK4W5A5BGlQCbLBLeArPDC+bJZGxwACV6RD7MRlI76Vg9PYz8mfeWmr5KwZHzy1+GuHxhZbdI0d4ja4v8dqwwRGJgbuulFgR+3A0dADpFLXCCj0TWxL6voens0k9M/uuP4n1ZAr5XX/WTtvpvON19Ff5C4/hGpxz5Upv5oZdB+YPzAogPpKly3fmtUQP0lUQY9CXJh9zJu6I6TCbUY8fTfbkP1gdIOazlGvCTZknu5x3uFD5SXQz26EWriXJyTIGnaOkBGHB9E/0VzkgibCHOrlVDUW+zmSbf03wnj+A0Svkja2j2oHvLhTRQXkTQ8We1u8hgRo7shLPNrUMAK33WOD2tejZRASxl7f0n+injks1IFpC/aOhS3kIP1Dk/ZAJ5K3yw0nHpSebF1EWDsdwSlWnwS5OQ1l7eeC5XbSceJrPaO0vHkLgNm3qjJbkRBsZ67SLDgIduPlOdRjYBwRdqARbWtKVnR0iCV3tsAPas+kSk4zRfhVLUnEFtFWHRH7oGkFZc3ZSP1GMzqLhXaFH1lzT/dS5LqKixnj3iD10oPQyOh/wv+nTsxl9T8ivsrsuZ+kdSGlag1rzWPkfS/7Hwf8A98rpQcDVeVv8eacK/CU1TNl47perFcQrXrDSv9R0x9C3NFhcYzccxSuY4GwfK+iXxhzS0jgrlvr3Qfwk5yYm/lv+PCKIzjRz/wCr5CxEGHlYiKTTH6FrhQOnnDB15XsoDgmuj4/twmUjkqGfJwhZXFDlIN2OpkEQ+y6F6Y01uPjNLh2FT9Bx/wAVmh98NXR8KPbG0c0Fn8aN/Jlsz3xQYAAKAXq8AWOIaCSQAOyVtEEHrogemssHyB/uuQQfTk/a1f8A1pr8ebizYWOD7YP1PPkhc/f9OS0g9gLDPIpT0VUWlsYZbh70Z+QvARsJUeQbMRtSNbbCtMehF0LBtM8pJ6CqOsOd+JJaeLTbVMt2NqDmg01wSPJk96Qk/wBEErY9bNXajlPY1pIpvSFyhJkfmO5IHgIhrBbbrko6OJgqq5T0gCOI0KHBCjkfyn8mHDJupoDiEkysR8MlHm+kRSKMbnBSO4PXC1dGYa3cErUvvyuOCIo3yAU3s9prjYzI2/ULPklD6U4uYQ48DpMQEBkRui3vaG2P2ROOyTFk3xSEfYleRVv5CKc0GjSNAZCHyOnt5vcmj6DGD7ICg3aT8o1zg+iPAStJM70LtScBwBZTP0/K4RUekm1B7hJyOE40LiEXwsuTseP1GrpC4G/lQ45IyXA882Fu9w4+bUDZD+IaTYPilmmPEbOkcBGQQGnggrofo3WxlQNwZ33NGPocf5x8fuFzad9QA8bd1c9KfS8t+POxzJCx7DuYbQhkeOfJDOHONHax0vUr0HV4tVxA9tCZoqRl9H5/ZM7XrRkpK0ZWqdM9S3XcBmoYD4nts1wmS8PSYVq0cNzdOlgypYth+l1dLF1jK0THnyHylotxvpYuIUzi+FA6WYNPk8qwBntMDGi1FoWK2UF5HICMxGh+c1pBItYfJuc0jXh+MWy1emNJcImzS/SDzQVviYGNACWaY78lrWjgBMXPZGwvkcGtHJJPC1wioRokpcnZIqp6x1l0bDgYjx7jh+a4H9I+FHrnqv8AVBppIHTpiP8Ab/2qrGx2VNuJc6zZcRZcVj8jyU1wgaceL2wR+NLNDI8gNYGklxP6ikTztLCSCaVtz5WeyY22NrSAFT5nBwDAOQVnxDzDZDuja++AUVHzGf2QQbuwzzyEXiE+0QfhejjeiBTfVLNuSHBI2c+U99VFwyB90iYea4TIobt4fx4CLjP02Sg237hoKed/twxjouTCk7Xi+F66nckBBxzePCIY8FcAgzsf3Y7H6h0ln4WXcGlhsp2STwvCB3S4BHhw+zGG3Z8osFQBw8rN9HhcEKhcN4RxLTGRfKURzAPBd8pqQAP3RARTEgN+CisZxMJKGYQ+QA9BGxUQQ0cJH2c+hTmNMku0n9lYtPaWQMDqukly2/8AUMHyVYIgGxNHw1ZJjLo8ed0ooqB52yAjq1uCBIENIbo88OKhIpEYZeQIsNjnctLqNrTDmY4tAcdoO4fb9kw03T2algOjkHNW0/BSzI0+TTpTGR9PhSkrRWBatE1aTTMxmRGQQRTmjp4XU8LJizMaPIhdbHiwuH4cglaATVH5rlWj016hyNKPtSAvgcbLSf8AIVvGz/zdPonlx8to6esQ2FmRZmOyeA2xwv8AZEr1E7VoymhAtYsLbPaxEFHLfTrD7DuuQjNJxLznOdwAVB6cfGdhae+CFYPw4hnEjR2s0I8qYZSq0PsRgij54Cq/q7XG7/wcbiGgW+vP2THVNR/B6fLO53LW8Bc0gndqOW+V5JJdZNpPKyOMeK9h8eFu2M7knAMbA1vyRyipHtxIiQSXVTeeVkXtsh76H7JTk5O+egPpHlealRuuyWWUmPc4Cq457VfyDtncOtx3JvPM82C0AAf4SfJO8tkd/ZVxk5B+HQxnA/CNxAHNFeQgsQ3G4cc+EdpwqPk9L0cTM7Kh6xbslDh8qtNcCbHdq2+tI90JePCpkLraqFAuKy8V54UWqPvM9tvIYA0KaB20tKVTS7spzzdlxNooWQW3eCLBRcTiKUUTxJGDXPRUo6+EQUT7hX3XhvyoN5aeV46W1xxLI6vhQveT0vN5cVJC3c4cLjiMGQDlvCfY8gk0+KS7NbT9qSDKeHy7D/229/cphpcoMBaBTQ9A6gnHZM6T6W8JpjtLGEuW8Lfy7jbddrdxrHuu0j6BLsAYPdzhbbATtrSRtHaV4gByHEfCaxOBf2OAss3sddAwcWymxTh4Qj/+7V8EkpjlFjZ3HiiAbS+Gt+81Q/5Uhy06Q72cQBppwForUYo8yLlxDjyD90nhleyNpaRyBYR0OQCwMcRtd88hRb2VS0JfafFMGSgho4TGB9tLTyB8dqfMia+LdE7lnaBOQYq3jh3RHlJQxbvR2uDTswYmS/8AImPBP8pXSQbFg8LhheJIxzz4vsK9ei/VjHtj0zUX7ZR9MUjj+r7FbvFz18JGbLj9ovFrFqaJ7WL0DPZyDRfypBTq56V0Y8yY4cDyAqXA10MjZA0kK06fkCSMbVnwv4gzLdgnqGN8uj5BdZIaf6Kk6Y9uPGG1yeTau3qeRzNKma01Y8LnLJLAZuWfytyRbx/qx7k5dY5c6hZAACV+8Xvc8AhjPHyVJlljMIOaf0ixZ8pVHKQ1pv6T0D5+6zUaU9DCackVu5J7/wAf+/7KCZ29rtp+kcBQ2S4Ouxyb+y9kv2/hrUVoDDdLcLonkjtN8Mtaz2yeSSq/gSbchtddIvLyTDlRPFgdrdhZmlpkXq+C8GT7Bc2Y8givldX1hjMzCJBsPauXNiEWY+J4vY6lYdsYNDXYu+yHjr7pFJwT+6t+LBvgcwx9t8qrZLNkzmnwaXQYjYXiSAV8OFrcykOIHSBhftIs9FSySDfwaTBvQSJF69wpQsNjg2scb4XHEjXDrsqdkgYxz/PQQbTXlbF/0NH9f6oMMXs9d+g/JTjQ2R7ZN3JHX7pTHGZHDwG8lP8ASMcsja9w/WbQfRzdsLxMuRgdHtq/KLlNwCisyIWgggUVq8WGhJJ6F9muGDbyQApcWa8iRvhYwBgcEOHCMPf5JWWW2UWkSZ01vodVSGnk2RgA1fwovd9yQ8f/AFazzgvY344PCShkWDGk34odf7/sVo+cs2lryA02QPIXmKWHT3gN+po5/ZLXymyN31DpQlErFlo0/KDzbqscHn/P7KefBjljc3x4Pwq3peWG5LWg8H/lOHZxxpwxx4IsH5CFHMXyyHGc+Pdy09EdqI5FkSMJsHx4TDUmRZLBKwhrgOQfKRPJhH2JXJAsvmD6/wA6DEiic1shY2t7jyVioNnxaxP/AFyf9A/nD8O5YWiYxhpzRf7IXK0w4bi6IfT8K0RQhjQAoc2HfGRS9fiktHnNOtlM1WP8Rp8zT3tNLkj5vayHAk3dLs2oQmMOFcELjeoYz/8AWJIGjn3OFlzJNpl8D7QdlkuwW3Y3cJVJIQWgHiuE21amtjjZ01iSyGyGj4ABWatmm9B8L/paAf5eVs6Yvh4Bq6AQzdxaGtabIuwOvsi4o2txdrniySeOSuoFk2FQG+xZFAKbVj+XC5A487d/0DaOhZ5Rmo/VjxFpsWtOHsjMLx5I5cZjGu6HIVI1LTpP9an/AA7dwA3FWTEb7E5O7hw+UPFGWapM95Ba8Cirth9AOLkObA4uaQWj6uOlXcoe7O8jy61d8yFjWPcGja8cqmTM2ZLmgX8LoirZEMJzhw4BQSQyscLFgfBTnGla0UWtv7qWVofyQ0H7BNZwmYXNbdH+ykLXuFgdo2SNtc8rb227e13INC+OKRxqq/dTtwSSHGSvsAimDYexX3C3Mhqwb/YLrOoHcxzRtb15Vo0KP3XxhxpoFKuQyOyMhsbh9JPPHhWzBaGEBgpoFBBnBGrRCKZrWGx/somxg0T2FE+Vz5HB3PPCm59lxHHCnk6FQM542u47PCEnPY8Iki6aChMsVNt+yzMohcZyx4F9crNxe4SX9L74+Chson8WT4HNKSB7TUf8pPaZx0MmWjQ/rc4Pdw5lG0qyw6HKkaSeHEJjpDtj/n6Cgdb4ynnw+iFCtjpm2E//AKuMgW26I/yEw1ucsdHu5YebHYPylGG/86GTmnVYXmtZxMxj7BHIPg//AD/ZGMLZ0mHNzC9lbuR/leTFskDjfI5CTwZHPaPx5Q6w7nghK4Uw2QNzHAVfSxBSOp7gBxaxU/nEHI+roXbmgrcgEcqDEP5bf2RC9MxRdoQa1jfS5wC5J6iiONqxl2t+vyWjtdyzIBNC4eaXHvX+O6B97aorNnjobHqRVHZDpS8nbQFi2j+iBMr2SXYABvhoCnkOyQjxSHym2G1Vk2VlRqITkPkc4veXEDybR8EodA7dx9JCTNJD6I88o3Fk4c0eW0P3T0BhDCWvaAOE6lDX6Y0jhwKStDi5pBFJzIXfgmNf32qYuyUxXPK5gBUOH+dmt3vNOHSly/8At9c/K9xMPe6OeJ9PZ235VpBj0M8qExwFp5FKvQ6W6WR8pA7oWrfK5kmPzwa5CAjgDYSDxa5aBEruRpxax3A68JZtlija4bqVzmha+M7fhBPw43QAUOkRmiqzTFzfgqVrjQARGfppbyzyUVDp21oLuVwKFv1727jYJRBZXgj9kZlYzWxjaKN8FQTW1orn5XWGjTTmAZZP26VpwD9JvpVrS2tfmOJNClacNjWQnnlBgf4RP2umoKR4JhdwhwfzjSOxojJG/nk/KSe2KtIXtaQQf90JmWZyfNBNdm0kHr5SnUOJKvg8LOUEOa4jJ6N0tsf9bfua/pa0yucmvAU2LHb2HoAcj7qr+oEP8F+1kj+vH/KG12QflOb0aA/usMmxuwdDv9/KhzPzmwgmw11qCWx0zfHAbisPlrv+Us18luUHjymBeBGGXybS3WyJGtddOadp/twnxfcEnoEilN3ab6e78wcJFj2XV8p/gNDAE+ZAiwWZo913HlYpJ4HCZwaeLWJbQbPpzHdK9kezrymIHCA0t1xAJgFuRkh0YVzv+KuNGMVkgADnLoi5/wDxRc1zMeMnweFLO6gVgrkcpzoPqDm9EC/2QklmyR8KXPmIaWg8tFKCcn2xz9RbysaLAk8RALh/5LyGQABw4I7UMuUYiQ43dFafi4u7VVFg5DnHIcQ6McXf7fZPZRvxGuAr7Kq6Tl75xtNi+fur9DA3IxCGi+LCeKpk5FZzG3F10odKD3TOIvaEfnQlocwtIP7LNFidDJI6VtMI4tVYYWNZMUug9xg5rlDvi+gEpriPjdhl2+/sg5G/RVpRoWBEXCVoYh7QH2Uj2EENBuypJG1SIzFORES5rfupjBxbv7IiaO5WfupsmGogfhcAT5UNvaEuyGuBcA0UneWz9LksyGtY48nlcFAGAQzL/cKzRhxj3dBV/Ah9zPaB1auGSyKLGa1vdc8oAehSDTjSYY7qxiQTuJ8JW407tNMdwDWivCHbJPo8O50dns+flJtQFvAPAPCduobgOq+UnyyCOgPuoNUx09FbfTsg8I2B2xzXADhvAPygGm8okH6SaRGx7muIBoGy5UavQUyV8p5aD2VvLKGsbR5QD8poJrtSQuMhvvyl4fobCY3l0pJ5DW2leoz7pnNHXB/wmjgIsR7r5IpV58m+Y2e0+ONuxZP0F4jbTjEcLAvpKsXaAOe00xR9QpLkGj0MhEHDcfKxStFABYoDHfNJLmvLTdJ0ELFA1h44KJ6XpIxwVI9PS5J/EjUBPqro2mxEKXU8/IGNhzTH+RpK4V6hnORkyyu/U5xNrJ5ctKJfEt2V3Np4LxzahzL9mN7TVNUD8j2skwPNsf19iiQAcTa89FRWqKFcyzbzZtD0SEdqEGx25psFDNBAWyL0Ta2HaASzLbwaJXWNCe1zeR4XJtLlfFktc3kfC6R6eyuDZ7HSDewVoa61+Gip5Y0nyk8r4syFzcag+ugt9cLqsngpFhznGnMjT2eQns6HZbtA0cHR3ulv3bKGmxntB+R2m/pnUWZUBYO/hbanjhsh3cApX/4PBvk0yshmwlziCVjQZYtx7BRWXAyOyBaga0xsDflBFGQyD8xhU0zd8JH2XkrKc0AeVsZA0lh7pcKLpWtdHyUty4qBvkJ+3Ha5h4QWTihzwwc0uD0JtLhfFOZSK+LTx7i+Oz8L2DHbJKGkUBwiNUiZjY9tN8LhG7RX5H1OATwm+Gd1FovhIYCZ5yfAKsOC3bQXJE5Eb3OD3U3pLdWIYC+vpI8JlkOvIdtHAPKinY2RlBpIryFCS+Q0XoQ4MWKW/WOb7KLznsEBbGBw3wtxppc4kCrPCH1CNrI3Rtdf/kVSLbFZW42tc9zjwLRscoBayMUEHftzFjWc327lFQAB4c42U01oaJNq5MengDsqusH1WnutyH2GN/lKSRt5TYtRFl2H4gJeKKfYjOAQkeNwfurHgtADb+FHK9lI9BrGjaFimDQQsUdDn0ZQvperFrI4MY5x6Asr0jMVT17qf4bCGJG765f1fsuPazM5rD5Vx9Rag7NzZppDwTTfsFRtVkY57gT0vLyS5zs0QVIq5lM2S5z/AAj4JxJEYXmj4KXNNzSEfK1e8g2CtLjYtm+XuY8hyELieUUZmzMDJhyOnKB7GtFg2qR0qFbsmwJBHO2+r5XQNEkYCNp7C5zjuqVu35V80Cei0FvaElsMRxrLd0Avwq/BFcpHKtWdB7uG5wHhV7Ca73nUEy2DoaekSYNfZCCSx4shdE1rTA/bIweFzrSZhi67BK4fSeLXXPdjmwg4G7C5dUCVqSZQczF2dtSjIjfvbxQtWrPLfcLT34SLMjfu+lKaFtADxcrG+QthEHy2W8hTCAiTe4cgIrGYHG6RYEjWPDJbbQiML086QyTyktbXATfTImyPa2hQTTWHMxsEhtCx4RiiWWXpHNsnHME7ww2A5LtcySzEJcTdJ48bp3E9FIvWELWYVs/3Q7Y3+pXdLkc7J4caPhW/HBbHuPwqloGOHzBxKusLKYBSKIzA3ROLy4eeqRUUADQXiypw0NW3HdocROQHkR0w8f2Vf1CF+0lg/oVZnM9wkBLszHDbB5CZI6ylTsEj7NNkb8eVpETur47R2q44bKXR0Cgo3e2xz5RXH90skUiyPVHh8cbb+6Eij5FC1tPL7shdXHQW0cjm8N4RWo0HthuNDTgX/wBAneKbISXGDnEEm05xRQCy5HsrHoY2Vi1F0FinyDR9IA8rWVoexzXCwRRWLF6fZmOP+rsQYec9kf6HEkfZc91l+0upYsWCkplou0IYWk7jflaubVrFi0+xPRE4rUP2j5BWLE4DaLa6VtGle9AFGO+VixJMaJcZ4ycY0eCF76L0GHUMmZ03IaapYsRh2LkdI09YaINKy2GEjY53HyCrj6TzIpdObHNZcBXSxYmqgt3FG+padDMXOaKpVzIw3CUi1ixK1opGTRAMRxlIJUkGL7buelixKh26RaNDxsfZZS/1Q5skoihJWLE66M/cgOL0u6TCM8klOIsALnXrHdDC+Jx5aaWLEGhscm7TFHpwc2VbonW0LFi6JPJ2bOctHP47WLEUSMZJsaSUo1PM2g0ef2WLFVIBSdV1B0jzXBQTckzUHk2FixBoqjauUVBHuWLFKXRRDHGjpM8YdLFixz2WQe39IWLFik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2293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gIDAQEAAAAAAAAAAAAABAUDBgACBwEI/8QANRAAAQQBBAEDAgQFAwUBAAAAAQACAxEEBRIhMUEGE1EiYRQjMnEHQoGRoRWxwSQzUtHx8P/EABkBAAMBAQEAAAAAAAAAAAAAAAECAwQABf/EACURAAICAgICAwEAAwEAAAAAAAABAhEDIRIxBEEiMlETM0JSYf/aAAwDAQACEQMRAD8Aq8YpxUpuuVtGwHleTGhSJnB5eU39MYQfK6Z/Q6SkNLiAByVb9Kxxj4bW19Tgs/kzqNfpfDG3ZuY/cnphFBWDT8YvY0bBf2Ki0fSGTEbzTirlp2jxRNF077hZceJtlZz9IW52CItEyHvoflk/4XPcP6GMZVcLrHqFkcWg5hI4bCaXIYZD74C01xkie6BfUbN8RH2VEOO4u4B7XR9TiEjg0jsJdDpcMYJ22qJDR6E2h5J0/OaaP1BXhme/K2WeFUJomN1BnApWvGa2LGD/ABSCY2RLsX+p5y2Da01apMjuSB2m3qnV2PlETSq6Z75tDtnRVImftHPahdI2ugvHS2opOegijmalwWoc21E7hRtJ3dp6FD46PhGQAN5BS2MkdcqYSlpHaVoJYtKmMWQx7TXK6C3LLtPs8mlyaHN2EH4V10DUxnY4jB+ocEIIE1exNrzHSucSO3IT2QGV9k+9SQiHHD657VdhyXTSbSKoLmNdrRLpn5OVfyVcYvrY1w+FVI4wHB1eVbdPAfitNeFkzL5Dro1cypB9/CX5MRjJFfzWmzyALIsgoHNBc6wohOl/w3dv0VxAqpCOFb1Sv4YOLtJnFChNwR30O1dV6OH/ABohLtmFKvUGAM3TZYj3VhNVpK3c0hVEkrR876rCcbLkjcKo9JcXODule/4gaO7HzjMBTH82qZI1o4TESG2Hkmli22LFxwwYwNYoJALRbgA2kK4W5A5BGlQCbLBLeArPDC+bJZGxwACV6RD7MRlI76Vg9PYz8mfeWmr5KwZHzy1+GuHxhZbdI0d4ja4v8dqwwRGJgbuulFgR+3A0dADpFLXCCj0TWxL6voens0k9M/uuP4n1ZAr5XX/WTtvpvON19Ff5C4/hGpxz5Upv5oZdB+YPzAogPpKly3fmtUQP0lUQY9CXJh9zJu6I6TCbUY8fTfbkP1gdIOazlGvCTZknu5x3uFD5SXQz26EWriXJyTIGnaOkBGHB9E/0VzkgibCHOrlVDUW+zmSbf03wnj+A0Svkja2j2oHvLhTRQXkTQ8We1u8hgRo7shLPNrUMAK33WOD2tejZRASxl7f0n+injks1IFpC/aOhS3kIP1Dk/ZAJ5K3yw0nHpSebF1EWDsdwSlWnwS5OQ1l7eeC5XbSceJrPaO0vHkLgNm3qjJbkRBsZ67SLDgIduPlOdRjYBwRdqARbWtKVnR0iCV3tsAPas+kSk4zRfhVLUnEFtFWHRH7oGkFZc3ZSP1GMzqLhXaFH1lzT/dS5LqKixnj3iD10oPQyOh/wv+nTsxl9T8ivsrsuZ+kdSGlag1rzWPkfS/7Hwf8A98rpQcDVeVv8eacK/CU1TNl47perFcQrXrDSv9R0x9C3NFhcYzccxSuY4GwfK+iXxhzS0jgrlvr3Qfwk5yYm/lv+PCKIzjRz/wCr5CxEGHlYiKTTH6FrhQOnnDB15XsoDgmuj4/twmUjkqGfJwhZXFDlIN2OpkEQ+y6F6Y01uPjNLh2FT9Bx/wAVmh98NXR8KPbG0c0Fn8aN/Jlsz3xQYAAKAXq8AWOIaCSQAOyVtEEHrogemssHyB/uuQQfTk/a1f8A1pr8ebizYWOD7YP1PPkhc/f9OS0g9gLDPIpT0VUWlsYZbh70Z+QvARsJUeQbMRtSNbbCtMehF0LBtM8pJ6CqOsOd+JJaeLTbVMt2NqDmg01wSPJk96Qk/wBEErY9bNXajlPY1pIpvSFyhJkfmO5IHgIhrBbbrko6OJgqq5T0gCOI0KHBCjkfyn8mHDJupoDiEkysR8MlHm+kRSKMbnBSO4PXC1dGYa3cErUvvyuOCIo3yAU3s9prjYzI2/ULPklD6U4uYQ48DpMQEBkRui3vaG2P2ROOyTFk3xSEfYleRVv5CKc0GjSNAZCHyOnt5vcmj6DGD7ICg3aT8o1zg+iPAStJM70LtScBwBZTP0/K4RUekm1B7hJyOE40LiEXwsuTseP1GrpC4G/lQ45IyXA882Fu9w4+bUDZD+IaTYPilmmPEbOkcBGQQGnggrofo3WxlQNwZ33NGPocf5x8fuFzad9QA8bd1c9KfS8t+POxzJCx7DuYbQhkeOfJDOHONHax0vUr0HV4tVxA9tCZoqRl9H5/ZM7XrRkpK0ZWqdM9S3XcBmoYD4nts1wmS8PSYVq0cNzdOlgypYth+l1dLF1jK0THnyHylotxvpYuIUzi+FA6WYNPk8qwBntMDGi1FoWK2UF5HICMxGh+c1pBItYfJuc0jXh+MWy1emNJcImzS/SDzQVviYGNACWaY78lrWjgBMXPZGwvkcGtHJJPC1wioRokpcnZIqp6x1l0bDgYjx7jh+a4H9I+FHrnqv8AVBppIHTpiP8Ab/2qrGx2VNuJc6zZcRZcVj8jyU1wgaceL2wR+NLNDI8gNYGklxP6ikTztLCSCaVtz5WeyY22NrSAFT5nBwDAOQVnxDzDZDuja++AUVHzGf2QQbuwzzyEXiE+0QfhejjeiBTfVLNuSHBI2c+U99VFwyB90iYea4TIobt4fx4CLjP02Sg237hoKed/twxjouTCk7Xi+F66nckBBxzePCIY8FcAgzsf3Y7H6h0ln4WXcGlhsp2STwvCB3S4BHhw+zGG3Z8osFQBw8rN9HhcEKhcN4RxLTGRfKURzAPBd8pqQAP3RARTEgN+CisZxMJKGYQ+QA9BGxUQQ0cJH2c+hTmNMku0n9lYtPaWQMDqukly2/8AUMHyVYIgGxNHw1ZJjLo8ed0ooqB52yAjq1uCBIENIbo88OKhIpEYZeQIsNjnctLqNrTDmY4tAcdoO4fb9kw03T2algOjkHNW0/BSzI0+TTpTGR9PhSkrRWBatE1aTTMxmRGQQRTmjp4XU8LJizMaPIhdbHiwuH4cglaATVH5rlWj016hyNKPtSAvgcbLSf8AIVvGz/zdPonlx8to6esQ2FmRZmOyeA2xwv8AZEr1E7VoymhAtYsLbPaxEFHLfTrD7DuuQjNJxLznOdwAVB6cfGdhae+CFYPw4hnEjR2s0I8qYZSq0PsRgij54Cq/q7XG7/wcbiGgW+vP2THVNR/B6fLO53LW8Bc0gndqOW+V5JJdZNpPKyOMeK9h8eFu2M7knAMbA1vyRyipHtxIiQSXVTeeVkXtsh76H7JTk5O+egPpHlealRuuyWWUmPc4Cq457VfyDtncOtx3JvPM82C0AAf4SfJO8tkd/ZVxk5B+HQxnA/CNxAHNFeQgsQ3G4cc+EdpwqPk9L0cTM7Kh6xbslDh8qtNcCbHdq2+tI90JePCpkLraqFAuKy8V54UWqPvM9tvIYA0KaB20tKVTS7spzzdlxNooWQW3eCLBRcTiKUUTxJGDXPRUo6+EQUT7hX3XhvyoN5aeV46W1xxLI6vhQveT0vN5cVJC3c4cLjiMGQDlvCfY8gk0+KS7NbT9qSDKeHy7D/229/cphpcoMBaBTQ9A6gnHZM6T6W8JpjtLGEuW8Lfy7jbddrdxrHuu0j6BLsAYPdzhbbATtrSRtHaV4gByHEfCaxOBf2OAss3sddAwcWymxTh4Qj/+7V8EkpjlFjZ3HiiAbS+Gt+81Q/5Uhy06Q72cQBppwForUYo8yLlxDjyD90nhleyNpaRyBYR0OQCwMcRtd88hRb2VS0JfafFMGSgho4TGB9tLTyB8dqfMia+LdE7lnaBOQYq3jh3RHlJQxbvR2uDTswYmS/8AImPBP8pXSQbFg8LhheJIxzz4vsK9ei/VjHtj0zUX7ZR9MUjj+r7FbvFz18JGbLj9ovFrFqaJ7WL0DPZyDRfypBTq56V0Y8yY4cDyAqXA10MjZA0kK06fkCSMbVnwv4gzLdgnqGN8uj5BdZIaf6Kk6Y9uPGG1yeTau3qeRzNKma01Y8LnLJLAZuWfytyRbx/qx7k5dY5c6hZAACV+8Xvc8AhjPHyVJlljMIOaf0ixZ8pVHKQ1pv6T0D5+6zUaU9DCackVu5J7/wAf+/7KCZ29rtp+kcBQ2S4Ouxyb+y9kv2/hrUVoDDdLcLonkjtN8Mtaz2yeSSq/gSbchtddIvLyTDlRPFgdrdhZmlpkXq+C8GT7Bc2Y8givldX1hjMzCJBsPauXNiEWY+J4vY6lYdsYNDXYu+yHjr7pFJwT+6t+LBvgcwx9t8qrZLNkzmnwaXQYjYXiSAV8OFrcykOIHSBhftIs9FSySDfwaTBvQSJF69wpQsNjg2scb4XHEjXDrsqdkgYxz/PQQbTXlbF/0NH9f6oMMXs9d+g/JTjQ2R7ZN3JHX7pTHGZHDwG8lP8ASMcsja9w/WbQfRzdsLxMuRgdHtq/KLlNwCisyIWgggUVq8WGhJJ6F9muGDbyQApcWa8iRvhYwBgcEOHCMPf5JWWW2UWkSZ01vodVSGnk2RgA1fwovd9yQ8f/AFazzgvY344PCShkWDGk34odf7/sVo+cs2lryA02QPIXmKWHT3gN+po5/ZLXymyN31DpQlErFlo0/KDzbqscHn/P7KefBjljc3x4Pwq3peWG5LWg8H/lOHZxxpwxx4IsH5CFHMXyyHGc+Pdy09EdqI5FkSMJsHx4TDUmRZLBKwhrgOQfKRPJhH2JXJAsvmD6/wA6DEiic1shY2t7jyVioNnxaxP/AFyf9A/nD8O5YWiYxhpzRf7IXK0w4bi6IfT8K0RQhjQAoc2HfGRS9fiktHnNOtlM1WP8Rp8zT3tNLkj5vayHAk3dLs2oQmMOFcELjeoYz/8AWJIGjn3OFlzJNpl8D7QdlkuwW3Y3cJVJIQWgHiuE21amtjjZ01iSyGyGj4ABWatmm9B8L/paAf5eVs6Yvh4Bq6AQzdxaGtabIuwOvsi4o2txdrniySeOSuoFk2FQG+xZFAKbVj+XC5A487d/0DaOhZ5Rmo/VjxFpsWtOHsjMLx5I5cZjGu6HIVI1LTpP9an/AA7dwA3FWTEb7E5O7hw+UPFGWapM95Ba8Cirth9AOLkObA4uaQWj6uOlXcoe7O8jy61d8yFjWPcGja8cqmTM2ZLmgX8LoirZEMJzhw4BQSQyscLFgfBTnGla0UWtv7qWVofyQ0H7BNZwmYXNbdH+ykLXuFgdo2SNtc8rb227e13INC+OKRxqq/dTtwSSHGSvsAimDYexX3C3Mhqwb/YLrOoHcxzRtb15Vo0KP3XxhxpoFKuQyOyMhsbh9JPPHhWzBaGEBgpoFBBnBGrRCKZrWGx/somxg0T2FE+Vz5HB3PPCm59lxHHCnk6FQM542u47PCEnPY8Iki6aChMsVNt+yzMohcZyx4F9crNxe4SX9L74+Chson8WT4HNKSB7TUf8pPaZx0MmWjQ/rc4Pdw5lG0qyw6HKkaSeHEJjpDtj/n6Cgdb4ynnw+iFCtjpm2E//AKuMgW26I/yEw1ucsdHu5YebHYPylGG/86GTmnVYXmtZxMxj7BHIPg//AD/ZGMLZ0mHNzC9lbuR/leTFskDjfI5CTwZHPaPx5Q6w7nghK4Uw2QNzHAVfSxBSOp7gBxaxU/nEHI+roXbmgrcgEcqDEP5bf2RC9MxRdoQa1jfS5wC5J6iiONqxl2t+vyWjtdyzIBNC4eaXHvX+O6B97aorNnjobHqRVHZDpS8nbQFi2j+iBMr2SXYABvhoCnkOyQjxSHym2G1Vk2VlRqITkPkc4veXEDybR8EodA7dx9JCTNJD6I88o3Fk4c0eW0P3T0BhDCWvaAOE6lDX6Y0jhwKStDi5pBFJzIXfgmNf32qYuyUxXPK5gBUOH+dmt3vNOHSly/8At9c/K9xMPe6OeJ9PZ235VpBj0M8qExwFp5FKvQ6W6WR8pA7oWrfK5kmPzwa5CAjgDYSDxa5aBEruRpxax3A68JZtlija4bqVzmha+M7fhBPw43QAUOkRmiqzTFzfgqVrjQARGfppbyzyUVDp21oLuVwKFv1727jYJRBZXgj9kZlYzWxjaKN8FQTW1orn5XWGjTTmAZZP26VpwD9JvpVrS2tfmOJNClacNjWQnnlBgf4RP2umoKR4JhdwhwfzjSOxojJG/nk/KSe2KtIXtaQQf90JmWZyfNBNdm0kHr5SnUOJKvg8LOUEOa4jJ6N0tsf9bfua/pa0yucmvAU2LHb2HoAcj7qr+oEP8F+1kj+vH/KG12QflOb0aA/usMmxuwdDv9/KhzPzmwgmw11qCWx0zfHAbisPlrv+Us18luUHjymBeBGGXybS3WyJGtddOadp/twnxfcEnoEilN3ab6e78wcJFj2XV8p/gNDAE+ZAiwWZo913HlYpJ4HCZwaeLWJbQbPpzHdK9kezrymIHCA0t1xAJgFuRkh0YVzv+KuNGMVkgADnLoi5/wDxRc1zMeMnweFLO6gVgrkcpzoPqDm9EC/2QklmyR8KXPmIaWg8tFKCcn2xz9RbysaLAk8RALh/5LyGQABw4I7UMuUYiQ43dFafi4u7VVFg5DnHIcQ6McXf7fZPZRvxGuAr7Kq6Tl75xtNi+fur9DA3IxCGi+LCeKpk5FZzG3F10odKD3TOIvaEfnQlocwtIP7LNFidDJI6VtMI4tVYYWNZMUug9xg5rlDvi+gEpriPjdhl2+/sg5G/RVpRoWBEXCVoYh7QH2Uj2EENBuypJG1SIzFORES5rfupjBxbv7IiaO5WfupsmGogfhcAT5UNvaEuyGuBcA0UneWz9LksyGtY48nlcFAGAQzL/cKzRhxj3dBV/Ah9zPaB1auGSyKLGa1vdc8oAehSDTjSYY7qxiQTuJ8JW407tNMdwDWivCHbJPo8O50dns+flJtQFvAPAPCduobgOq+UnyyCOgPuoNUx09FbfTsg8I2B2xzXADhvAPygGm8okH6SaRGx7muIBoGy5UavQUyV8p5aD2VvLKGsbR5QD8poJrtSQuMhvvyl4fobCY3l0pJ5DW2leoz7pnNHXB/wmjgIsR7r5IpV58m+Y2e0+ONuxZP0F4jbTjEcLAvpKsXaAOe00xR9QpLkGj0MhEHDcfKxStFABYoDHfNJLmvLTdJ0ELFA1h44KJ6XpIxwVI9PS5J/EjUBPqro2mxEKXU8/IGNhzTH+RpK4V6hnORkyyu/U5xNrJ5ctKJfEt2V3Np4LxzahzL9mN7TVNUD8j2skwPNsf19iiQAcTa89FRWqKFcyzbzZtD0SEdqEGx25psFDNBAWyL0Ta2HaASzLbwaJXWNCe1zeR4XJtLlfFktc3kfC6R6eyuDZ7HSDewVoa61+Gip5Y0nyk8r4syFzcag+ugt9cLqsngpFhznGnMjT2eQns6HZbtA0cHR3ulv3bKGmxntB+R2m/pnUWZUBYO/hbanjhsh3cApX/4PBvk0yshmwlziCVjQZYtx7BRWXAyOyBaga0xsDflBFGQyD8xhU0zd8JH2XkrKc0AeVsZA0lh7pcKLpWtdHyUty4qBvkJ+3Ha5h4QWTihzwwc0uD0JtLhfFOZSK+LTx7i+Oz8L2DHbJKGkUBwiNUiZjY9tN8LhG7RX5H1OATwm+Gd1FovhIYCZ5yfAKsOC3bQXJE5Eb3OD3U3pLdWIYC+vpI8JlkOvIdtHAPKinY2RlBpIryFCS+Q0XoQ4MWKW/WOb7KLznsEBbGBw3wtxppc4kCrPCH1CNrI3Rtdf/kVSLbFZW42tc9zjwLRscoBayMUEHftzFjWc327lFQAB4c42U01oaJNq5MengDsqusH1WnutyH2GN/lKSRt5TYtRFl2H4gJeKKfYjOAQkeNwfurHgtADb+FHK9lI9BrGjaFimDQQsUdDn0ZQvperFrI4MY5x6Asr0jMVT17qf4bCGJG765f1fsuPazM5rD5Vx9Rag7NzZppDwTTfsFRtVkY57gT0vLyS5zs0QVIq5lM2S5z/AAj4JxJEYXmj4KXNNzSEfK1e8g2CtLjYtm+XuY8hyELieUUZmzMDJhyOnKB7GtFg2qR0qFbsmwJBHO2+r5XQNEkYCNp7C5zjuqVu35V80Cei0FvaElsMRxrLd0Avwq/BFcpHKtWdB7uG5wHhV7Ca73nUEy2DoaekSYNfZCCSx4shdE1rTA/bIweFzrSZhi67BK4fSeLXXPdjmwg4G7C5dUCVqSZQczF2dtSjIjfvbxQtWrPLfcLT34SLMjfu+lKaFtADxcrG+QthEHy2W8hTCAiTe4cgIrGYHG6RYEjWPDJbbQiML086QyTyktbXATfTImyPa2hQTTWHMxsEhtCx4RiiWWXpHNsnHME7ww2A5LtcySzEJcTdJ48bp3E9FIvWELWYVs/3Q7Y3+pXdLkc7J4caPhW/HBbHuPwqloGOHzBxKusLKYBSKIzA3ROLy4eeqRUUADQXiypw0NW3HdocROQHkR0w8f2Vf1CF+0lg/oVZnM9wkBLszHDbB5CZI6ylTsEj7NNkb8eVpETur47R2q44bKXR0Cgo3e2xz5RXH90skUiyPVHh8cbb+6Eij5FC1tPL7shdXHQW0cjm8N4RWo0HthuNDTgX/wBAneKbISXGDnEEm05xRQCy5HsrHoY2Vi1F0FinyDR9IA8rWVoexzXCwRRWLF6fZmOP+rsQYec9kf6HEkfZc91l+0upYsWCkplou0IYWk7jflaubVrFi0+xPRE4rUP2j5BWLE4DaLa6VtGle9AFGO+VixJMaJcZ4ycY0eCF76L0GHUMmZ03IaapYsRh2LkdI09YaINKy2GEjY53HyCrj6TzIpdObHNZcBXSxYmqgt3FG+padDMXOaKpVzIw3CUi1ixK1opGTRAMRxlIJUkGL7buelixKh26RaNDxsfZZS/1Q5skoihJWLE66M/cgOL0u6TCM8klOIsALnXrHdDC+Jx5aaWLEGhscm7TFHpwc2VbonW0LFi6JPJ2bOctHP47WLEUSMZJsaSUo1PM2g0ef2WLFVIBSdV1B0jzXBQTckzUHk2FixBoqjauUVBHuWLFKXRRDHGjpM8YdLFixz2WQe39IWLFik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12294" name="Picture 6" descr="http://www.causus.be/bestanden/2009/Image/ke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584450"/>
            <a:ext cx="34575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laryngoscoop</a:t>
            </a:r>
            <a:endParaRPr lang="nl-NL" dirty="0"/>
          </a:p>
        </p:txBody>
      </p:sp>
      <p:pic>
        <p:nvPicPr>
          <p:cNvPr id="4" name="Tijdelijke aanduiding voor inhoud 3" descr="laryngosco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6150" y="1769265"/>
            <a:ext cx="3246090" cy="3146429"/>
          </a:xfrm>
        </p:spPr>
      </p:pic>
      <p:pic>
        <p:nvPicPr>
          <p:cNvPr id="1026" name="Picture 2" descr="https://www.vipermedical.nl/uploadedviper/flextip_laryngoscoop_blad-19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54734"/>
            <a:ext cx="2592288" cy="274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amcreferrals.com/photos/2-diagnosis/2-0-laryngo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2857500" cy="1905000"/>
          </a:xfrm>
          <a:prstGeom prst="rect">
            <a:avLst/>
          </a:prstGeom>
          <a:noFill/>
        </p:spPr>
      </p:pic>
      <p:pic>
        <p:nvPicPr>
          <p:cNvPr id="50180" name="Picture 4" descr="http://www.mildenhall.af.mil/shared/media/photodb/web/100621-F-7370M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3238500" cy="2171701"/>
          </a:xfrm>
          <a:prstGeom prst="rect">
            <a:avLst/>
          </a:prstGeom>
          <a:noFill/>
        </p:spPr>
      </p:pic>
      <p:pic>
        <p:nvPicPr>
          <p:cNvPr id="50182" name="Picture 6" descr="http://voicedoctor.net/sites/default/files/2012-02-29_vid1-005725-ab-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1824203" cy="1368152"/>
          </a:xfrm>
          <a:prstGeom prst="rect">
            <a:avLst/>
          </a:prstGeom>
          <a:noFill/>
        </p:spPr>
      </p:pic>
      <p:pic>
        <p:nvPicPr>
          <p:cNvPr id="50186" name="Picture 10" descr="http://upload.wikimedia.org/wikipedia/commons/thumb/f/ff/Endotracheal_tube_inserted.png/300px-Endotracheal_tube_insert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3528392" cy="1928854"/>
          </a:xfrm>
          <a:prstGeom prst="rect">
            <a:avLst/>
          </a:prstGeom>
          <a:noFill/>
        </p:spPr>
      </p:pic>
      <p:pic>
        <p:nvPicPr>
          <p:cNvPr id="10" name="Tijdelijke aanduiding voor inhoud 5" descr="anatomie hon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7" y="3424998"/>
            <a:ext cx="3888432" cy="34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Luchtpijp kunnen afsluiten bij slikken/ hoesten</a:t>
            </a:r>
          </a:p>
          <a:p>
            <a:pPr eaLnBrk="1" hangingPunct="1"/>
            <a:r>
              <a:rPr lang="en-US" smtClean="0"/>
              <a:t>Bewegen stembanden; blaffen /miauwen</a:t>
            </a:r>
            <a:endParaRPr lang="nl-NL" smtClean="0"/>
          </a:p>
        </p:txBody>
      </p:sp>
      <p:sp>
        <p:nvSpPr>
          <p:cNvPr id="13315" name="AutoShape 2" descr="data:image/jpeg;base64,/9j/4AAQSkZJRgABAQAAAQABAAD/2wCEAAkGBhQSERQUExQWFRQUFxUXGBgYFhgYGhgaGBgVGBgYFxcYHSYeHBsjGxcaIC8gIycpLCwsFx4xNTAqNSYrLCkBCQoKDgwOGg8PGi8kHCQpKSwsKSwsKSwpLCksLCkpLCwsLCkpLCwpKSkpLCkpKSwsKSwpLCkpKSwpLCwsKSksKf/AABEIAKoBKAMBIgACEQEDEQH/xAAbAAACAgMBAAAAAAAAAAAAAAAABQQGAQIDB//EAEYQAAECAwYDBgMFBQUHBQAAAAECEQADIQQFEjFBUSJhcQYTMoGRoUKxwSNSctHwFGKSouEWQ4Ky8QcVJDM0U4NUc7PC0v/EABoBAAIDAQEAAAAAAAAAAAAAAAADAQIEBQb/xAArEQACAgEDBAECBgMAAAAAAAAAAQIRAxIhMQQiQVETYbEjMnGBodFCweH/2gAMAwEAAhEDEQA/APcYIIIACCNJswJDmgAJPQQkT21spymuWBYImEsWagTzHmRvEqLfCAfQRX1duLLhKu8yBox4mLMnQk0YPrVqttZ+2tlWtKEzXKlBCeFTFRK04QWbNCuWW8W+OXoB9HObPSnxECrVIFdq6xuDC+9rkl2jB3mLgJIKVFOeYLaFoqq8gTTPSA5IbN3DNvGTMDs9S7Dds/mPWK6ewVloWW4yOMuKNQ6U236N2V2Ok4Ey/tMCQaYy5eYmb4s/EnTQttFqh7/ggehesYVMAZ9aDnqw8gfSK1L7D2QKYd44Ap3qqAAIBA08LeUCf9n1mZQJmkKDB5quEMQWIrVya79YKh7/AI/6BZVTgGBNTkN+nofSMlcIrL2PkS1haMYViCiSsqJZRWA6qtiL0O41jgOwVncl51WIHeqoQrG75mrZvk+bmCoe/wCALKDGYh3XdiJEvu5b4QSaknOpqYmRQkIxGY42wqEtZlgFYScIJYFTcIJ0DwAdHjIMU+XY7yEnu1LClCXOSJiVpdSyHlqUpSQQBibhALpD0jpPk3kCvAsGgCXEtmE2bxYacZlmUfu0UKFoZo+qILZGHitWmXeBYBQ4lTXbAAlOFpQrxOSQSQaMc3ERJUu8FKGEkIE0klRwk4cFCDxGX4mCWdi+YJNH1RJcYGhbcP7R3Q/aW7xy7BIDaeEkb1p0hnFGqYBBBGDEAZgitHtokTFIMmdwqKXCCa4gkPRq1NCaNqWjewdskTZiZfczklZSAVIoCUlXEQSAGDddIZ8cvRFligisf26l6yp5GFKnTLxDiCSAC9Syq0phU+UZndu5KASqXaAK1MpgzEvU0FGq2YgWOT4RNlmgis/26l1eTaXow7lVXUoCvl5ONY6Tu2CUygvuppJUEhIAJqhC3URkwXUVLgjSI+OXoLLFBFekdr0qmJQJM5lLSgKKAA5VhOKvCxbOtfKLDEOLjyAQQQRUAggggAIIIIAOdoSSkhJZTFjsWofWK0LDeAQkBVkxMQTgWASEMk0H36tt1paDBFoyoCqG7Lwqe8spLKAdCiA5dNMLuASM2bQ1MTLHYLWV/bKs/d8X/LSpKhUlJBOTU61h+0ES8jfgKIInrl+OqR8QFQP30j5p9BEyXNCg4qN9DGzRCm2FiVSzhOo+E9RoeYru8UAnRgmF06+BLB7wFKsgnMrP7h1+mrQuImz+KZwy8ggGnn975cohuiyjZJvO9paFBQViUh3CeI4T4hSmgNdUxxV2o2TTdRryoB9YT3mUooGpp+soo959oFpmGRJYlHiWzs/wJBoCnIkvtvC9Tb2NPwxVWelHtKs5YPMH/wDUbJ7RzBnLSr8KiD5Agx5nY0WpX95N9W9hSLFdt5LRhE5qkALZmJ0XoCdxTprNsl4VHcu1l7TylUW8s/vCn8QcQ1RMBDioO1feK9Js8qak4qK09oW/tEyyLdJxIeqdCOXPnApNLcXLGm6jyXaCOFjtaZiErSXSoAjz+unlHeGGcIIIIACCCCAAggggAIxATCq8r6CDgQMS/ZPXnyiGyUm+BjMmBIclhuSw9Ygz7+kp+Iq/CCffL3hd+zKVWYSTz06DTyhDfF4Ik5k1oGqSdABFXJ+BscS8ssv9pkAUSpv8I+saJ7USytiFANWgIcmmR5GK7ZLvtE0BQwSwfvOtRdvukAe8QwiakFa0goIQ6kO4GEKqmr+J6V5RPdRC+O6s9Bs96yl0SsE7Ox9DnEpKYp9gu8TEghQY1BzHL/WJXfTrOWxYkjR3Dciaj5RCk/JLxemWcCNojWG3JmoCk+Y1B1BiTFxIQQQQAEEEEABEGffMlBZU2WDXNQozu9aM2sTFRS7bdC197iu6UormF1pmpQtacagFgguFBBJzdz6XhFS5Assq/wCzqdp0qhUDxpHhJBzO6TXkY3kXzJWoJTNlqJoGUC5qWTWpoaDJoqcuwT3BN2Sc2P2iCcJSoKGJ6FzmxcKbR472G7pnfSlqu6XKwKSrEmeKEpwqJSlsTPQHbdoY8cff2ILnBGsRjaynxoIG6eIe1faEEkuMKMc5dpSrwkHpp1GkJL0vMrKpaKDIkZncAjIaE59ICUhZeFvTNmKUviQ7J2Yajqav0jku/FiYplhUrAkIRhOJKn4ipfxA0ADPzML7yZAJNEpBNBsMmiBdKDaJhSolCcLhD+IA8WI5kilAwqM4THVI2TUMcU+SF2k7TlIwoJMxXxtRAydOhV7DmaCsWKfgY4ScNTzfN99/LnFw/wBoN1JlokLSGTxyqDIsFgfyzPaK5d8yWPF84vWlDunl8m40sd8tUOP1yMNUXuFghVQoMXBqOcKrvtEnEpKkHCkApXj8Tvw4akYcn1pDiVZpKmwlurH6RQ2yqS3Rix26ZLBCAqYhDcQLqALlKS/iIA5Fm3iVJvkTnYu1CGYg80moh52ds6USHP8AeKUs0rh0/kSj1it9pLF9uDJZM1CcS9lCjpU2QJfpheGOKo43yXkrwOrpvJdn0KpZqU/dOqk9dRkYttityJqQpBce45EaRTrgvxK0kKQGLghWaTqk/raOibb+zzQtNU5KAq6dfMZj0ikdi+SOp8bl1K6tGSYqNq7JftFoNqTaV4ZolpKUhgZKFSpgQFJUFB1IU5fKaoNujvXsvOs8gTp9vmJYoQpJVNWnjnpCQ6FJUfs8KDQOUviS5MNMp6P3w5bZxlcwCpp1jyGdYZYmIT/vLHJHdlSsS1KWtS1hISgcCiVoBJLkYEnIjFYl/wCzNamKrUtSgwchZoBOTQKmnPvSou/E+QLQAX4GMwp7O3OuzSyhc1U0lZViVierZ4lqqWcswclkiJ9rtaZaSpZZI/TdeUAES+7w7qXTxKoPqW5D6QtutKEHErPOp15wvtc5U9RWQyRRI2HPm9T5DSEtrvbuiyjWrAVUd2H6EJc7exrji7dyyXxf6UgsaxRLaozVd6cgwQ+ocEq82pyHOJAlqnKdYZP3cyr8Z2/dFNyYnXlIaR5H6RCb1GmWJRxl2syWFP3f80K7qANlQdwfkhIb0EMpS2SCT8KPLihZcSwqy2diCDLlkEF3fujQimZjQzkFdu63KkTJqU/8oLWzDwHEXDbZ5ZQ6k36JgOEg9C8K7rs7y5imr3kxv41/lHO3XCk8aQUlnCkkhXKohEnvTOljx3FNDmxW5cqYVIGJJbEl8wMjyPtvFnu+9kTcnB+6aH+o6RTezt4Kqma2NBFWAxA+FTZA0ILUhpeM4FlpITMBBDfr9CLR2FZI6vBbIIg3VeaZyApOeShqk7fluInQwzNVyEEEEBBgiDDGYIAMYYGjMEAA0YKYzGHgAgXuhIlrWwdKSQciC1GIrFOnXhMRKWmTMCFlQ4lo7xgCHGYNUgh3OcP7ztverKAfs0VUdyPoCPM9IpXaC3nEJcrxKeo+FILFXXQee0Km3exrw41XcaXvazNJljNbHfCkKc4ubUA67RMmSu5Eqc3gUD1GSh6F/IQXTdqZaX1IcnfqTWGs1KVySgihPpmCDyiqe5qcO17GnbGw99YZoTUpSJqefd8empSFfxx5TKswKgPm8esdn7STZ0pNTKeWob4S3oRg948tvaR+zz5kkf3a1JH4QXQf4SmNDWxi6eTUtI9sN0JUM0aZ0+kMv9wkeAsW0OpoIrFkty3Fdos/ZqcubaJaSaB1nonL+YphZ0cjcIuSZfUIZIGgAHkA/vwCKxZONU+doV4UncAZ+bE/4ocX7bzLkLIoo8CeqsvQqB/8cRJMoS5SED4Uj1I/JombpHL6eOqYom3cXxyzhUQH2V+Ia18+cYu+2FSihdFDTQjJw+nyhsEMG/WsKrxsJICkMJiC45nIg8jlCEzpzguSy9nreZS+6V4V+F9Fbefz6w8vmQiZKKFoCwooZJyJCgpLtoCATyBil2a1d/JSoOFJYjccuqSPaLZdFr/aGm/ddLfv/GemQHU7w2D8M52aCTtEVHYWyUPdV4S+OY5wl0hRxuoZULjhTThDWFIgEZhggwYqfae2YpolvwoYn8R/JP8AmiyW62CWhSlZAZDMnIAcyaRRLeguVroVcR8657fSFZXSo1dLC52/A0tN6BMoJSAMI+lTFKkJE6aqazg0R+EZHoSSfQxidazP3EnQffr4lcjoOhMM7vkUGkKlKtjpYMW2tkyxSsjvG18J+wLaYvSkdLPSC9R9if8AF8gYiHJOZ7MsckPLBNeEfNz84h3TJSiRZwkBIEuUwAAApIOQ6x1u+cf2ZBP/AGgf5HeC7x9nI/BK/wAsiNZ58Q3BM+xPUq9Sv9ecTJWXkD+vOIVwf9OknX5V/N/OJSlMNv1SM8js4V2i61yWOJJZSciP1lGLNbitWBfCrStFD906HcabkRKmDMmsQLwsoUCKjIgjQ7g9Wiifsc4at1yOLIVWdSZqaguCAcwPhPzH+sXOy2gLQFJLpUAR0Mef3BeOMGXMoQyV/JKxtv6iLH2atJQpchWjqT68QHmx/wARhsHWxz88L3LHBGIzDjGEc509KA6lBI3JAHqY6RDvK6ZVoSEzUBaQoKAL5h2NOpgVeQIt62xZSgyJsoMSVYiCFJwEhIbdRRXYwpstut5wnHY1JV3ZopWSmfA2YICil/eGCexVjBfuEuS7uo13zjCOxNjFRITkBUqNBUZq5n1MOUoJV/pf2QNJN4S1AFMxBByIUC9SKeYPpEK+L3QiUWWl1cI4hrr5CscJfZKxylCYJKUqThIU6iXSQpJqc3AhH2nt5mKThSwSFZnMkirEUDJ94TNxXA7FjlkeyNrbaAiWADnU5UA/pFTuhPezFTVBgcuSQ4A2y9yY0ve0zFoUkoDEAOEgsCeKofTlrEu6LPLI4WLtUUr5ZRnfFnQxxcZaWh1JPDEhJ5aj5ufrC8WYM3EHBS4WoaEPnnzjtY5AlpQkFRwAJBUcSjkA6jmaZwpGp7hda8Nqmy9JqRMHUMhfsUn1iof7Q7DgnImMwmIr+JHCf5Sj0i2XuRLnSp3whaSfwTOBfuR/CIX9v0omyFlCkKmWVaFTACCUiaGOIaOSlXRMbYu0caXZmKPZrUzGPQOwkvF3kwg/DLG5piVl1R6R5/dyk6iPUuyckS7NLJDYsU08gqof/AAIEM6iXbRm8ld5aZco+GWO9X1OID/7/wAQgmrcvv8A1iNdqyvvJ2XfLLE6ISwDeQHvHVJdv1lCcj3NHSY9MbZ2iNaBQj9VjsZlTHK0KAz2L+e8UNbpcimyqmS5k5EoIK1Jxy8ZIS6uFWJq5sabxcOyAwKXL0ASfOoJ8/pFMnWsmYlUtJVhcEgUYt8SmB4gMjoYf9nr3UiYorQeMJAZSaMVEkt1GUMupGHJjck2kXuMRpJmhSQRkY5zrchPiWkdVAQ0wU+BNfkzvJqJYNE8avdvQA+oindsbbiaUnxTCX5JGf0SOp2ifb+0Ce+mFJxBRIBfMBhntwiK3JedOmTNBwjonxfzE+kKb5ZuxQdpeyVZpGVIaSaCOCJf6+USAcvQxmOzJqqRJkHL0gvRDyD1Py/pGkslw3M+0SLcp5CuRHyVF4cmPNwSLtX/AMCgn/sK9kqiXYFvJl1/ukf/AByoh2U/8Cj/ANhfshcSgMMumkoN5Sqf5RGvwcHyJ7pLSJY5fRH5xm0K05P6HKON3FpUv90Nl94AfQR1Vn0+ucZJM7+FVFGqlUPnHAmlcwB5/po7KRT0jQMC8UG8Ce3HuVom7MF80KLF+j4h+HnFm/aMCpU5/AcK+YyP8pP8MIb1YpUk6pI+kaWK8lqkIQQSWANDoG01b5w5cWY8q1NpHrCTBEK45pVIlFQY4Eg9RT6QRoOW1RPggjAMBBmCMPA8AEW8bJ3iCASDoQWr8j5xSbVb1S1lMyo30/xA1HUe0X9S2FYqPa6yJmIMyWCojPCHHXFkPWKONmrp8ul0xaZSFsRma5+7vEK0XTUqDpV94Z9Dv57whkXjNkLbJJOR4vTQH23i3XfNlz0AuV1+I0B2KcgfKEuNHW+TbdCZV6FNJnEzcSA4z+IfD6tzid3qyHAAyz4j6CnvHa22HDoG2Yewy9oWIUZVQ5Q7lOqeYG24002hbL6bja4GNtsHeSilZKkqxBnYAs+QanV46WCQm0WLCQApaFyZjAB1JSZYJ30L/vRp+3Jwg4hhetQOXSIN13wiUuekBa5cwhacKSRiZlhywrhSY0Y5VszldTicqcUef3dZVKV3bca1CW37yjgI6gn2j1q/V4JXdopjaSjpr6JTFXTZcNuFoEtRRj73DwvjwkfeZiplvuTE61XuVTUrUhaUoBIo/Go5nCTRgkPzMMtexeTFkk1aHCgEpCdEhh9Y5BgByEQ0XkhR8YpnWu/5xEXOXOLJpL1Lspe+HZP72ZajZxna9nRhVKKJMy38RSjiU9T8KeSjvyFekaIspUp1PML0B8I6J+peJ9iu7hDABI2dh7Zxwvi80SEPk2x4lHYRG74Gdqe+/wBkdJpSmqi5OxDDqr/TrGljtuJQTLY10oH65n3ipJnTLQp1E4fuDLqdzXMxfexdy8WNQ8OWz6RdQKTy1Bst1gs5RLSknEQKmEvaIYFYleEjPZt2EWMCIl52ATpZSaPkRmDDWrVHIx5NM9RRl2eXOqCFensYWGwmV4FBsmU7dAcx79IjXjZ5lmmkHhIJr97qIa3TfCZwwrosZnluNxyhDg1wdmGRPlGkq1AsC6VUodfwkUUOkdEZ+kdLddbUIDZ5/wAwI+cQEzFSzV1p/mHUa+VeUUoauNhiiZSkTZyfs1jQt8jC2yqChnQ6+ecTDaOAu1fof6RaCdmbK00SbB/0KOUuYnLYLESrYprMsj/06q/+FcK7FeksWMJKgFATgxId+JqHrEi1XxKVY1BK0lRkNhxJdykghn5xr8HF0u+CDY2ElL6gE+p/IRstWe5iNKnPLA0on6PBOtIDfp3GTRja3O1jlSN5k4BLmlNfeIkvHMZuFO5FT0T+fvG8uSVEPU1LM4FX6E8/TOHVlu8DiW52GX6EEUMlxuRrJdSRxYQSPiVxHyKsvKOk2chPEqg3UQ38sLO0XaQSuFIBXoASyRoS2nLMwgu+XNtM1IJdSiw2GjgCgGsNSsU3pWx6x2ctAXJCk1S6gCzO2z6PGYl3dYxKlolpySAP6/reCHHIk9TbO0+TiSUnIgg+YIiuSOwUpAATOtAA0E1gaBNQE7BvXeLPBFoyceGVKz/YVDki0WkE4XInVOFyHOFznGVdh0O4n2kEYRSbVk4iEuztxZecWWCLfJL2AusFxy5SEp4l4XYzFFZzJ1pR9omqlAhjUbGOkELe4HlXa25e4mHVCqjk+VdtOVIVXZajJW4DijjcD6jSPVO0V1CdKIZyHbmGLiPLrTZ8CinNqg7wuSOpgnrjvyi62O0JnIBDGnDzH0iBa7MxyhFct8YVYBVzSrAGpIJ55hnLvFlXYO+CJylqxy8RKEqKUcQZ1J+JubschCXGzQpPG7XDKra7IZa8QTiR6lHMDb3HSJFkmAtWnXzhnOk7inOFarrwqeWcPI+HmQ2Xk45QmSs6MGkqRZ7AmU3EKtvEC8AkOIWCdNDDB/OPyjKbLMWeM4RsC5/ioB5CGJ7UZ3CndkdaBOWzAoTmdz90ct/TeH93XcVkNkOdG8oj2exAUSGagHyEPFJMpGEagE7jl0iVvu+BeXJW0eWR7daAlGFNE/qpjzS32pVpnkjwJokctS25Pyh92tvY/wDKSTimZ8k6155esRLkut2HrypT1/OGx9mXJt+Gv3GXZ+7sSgG2f+nKPTrusQlICQG36xX+zF3cWI/CPQ6CLUIajH1M7en0ZjBjMYiTIVntlcomyypshX6GPNJWKWtslJLg5ece3zZYIIIoQ0eZdq7lKFqIHhqOYhckdHpZqS0Pkb3Lb0z5YSqh/wAiuX7piJb7CUq56xWrrvMy1hQyyUNw/wAxmPPeL4ybRKC64gA9cxoqmZijVmiM/jlfgp1psy0nEgkAniALP+HQGNZJSrn1ckesOp1mwv8Ar5wntNmIViRnqMgf6wmVvY3Q03dDW7rtQvUJAZ6bxvbLuSlTUIydvOFtivXDm6Tzp/SO1qvMqbAlzTVgPPpAltTIaeq09iNPQEO1CTQJoSemVY7WCzFgVVXk4+F9B+ca2eTxYl1WerDkkNl7w/u2wlRfJIzLRZK9kUySS7pG1gu4eJbkdWc+TecLe01+CUmjY1USMmGWIgaD3frDK9b0ShKjkhA9vqSY83tlsVPmKUrMnLYaJ8vcvDVRmep9z5MWWQZiquSTmcyTmTHpfYm4sP2p0cDqcyOn5xVuz90ORR1KoOXlHqlgsgloSgZAf6n1i0dzP1E9ENK5ZIAgjMEMOaEEDxBmX3ISpSTNQFILKTiDgs7Nm7VYRKVgToIXqv6zh3nS6Z8aeer1yPpHWy3rKmlpcxCzmyVA0DOelRXnBpfoCXGCYjT7aAWTxK+6Knz0A5mOf7MpfjOEfdSa+a8/RvOIA2m3gHKUgqVkw0/ETQfPYGKF2uuJQXiLVqEh25gnM+wrlHosmSEhgAANIhX1YBNlkaio+sQ1Y7DPRKzx1dDq2w0Y0bpFq7PXs4qeJNDz2U2x+YMLLzu3ASW5mmv5QtkzChWIUIfdm1SeR+bGFNejqqSf6M9AtFj7wYkDq+h1AA+fOFf7EaE6gfnGl03+44SxFCNRu425w6Re6FUWkPuKZ6tC3pZZPJj43QlNnVntl8veO8izleQJ6ZjrDMzpWWF+qmPIUjQ24O6QlL7ZnziNKJeScv8AELPI7uq89P8AWFd+XwmWhSlHL1J0A5k0jF7XwmWk4lAPvmemp8opdptCrRMBIIQnwp1c/Ea56N9Yuley4KOod0vzGljlKmzFTF+JRyzbZPSLtctkYDfX+kRbousJFQxIpy59Yt1w2GuIigyhn0QiT0RcnyNbvsoloA1zPWJcYAjMMOY227YQQQQEBCbtFdwmS32z6Q5jWYhwQdYhotGTi7R4tbrKULJGT+8Ouyd9FBwbOQDqDVSfI16GJ3ae6sKmGRd/15RUJi+7mZsQXf6/Qws6rkpJPwz0a8bvC0Y0VSfUcjCNVmYnkaR2uW/3HCWV8STUHmBqIcKmypoGIYSdRkfIxVpMvGU8f1iVtdlz5iMSJBLfrlFm/wB2I/7g1+ExtIsMqXXE+uTRXQXfVKqS3/Qg3bdjtR3iVeNpCU92kv8AeO5jS2XpQpl8I5fWKbfnaDACiWp1milg+HcJ0xfLrFl6Qum/xMn7Ihdqb2xK7pFUoLrI1XXh6J+fSMXJdr1I9fpEK7LvK1A5Aew3LxcrmsAUtKADX9PB9BsVac5Fj7K3aw7xQ5J+piygRzkSQlISMgGjrDkqRxcuR5JuQQQQRIsWX1bJ8tKe4kiaokgusJCRhJBrnxMG5xWrxu+bMWVm75alHEo4prgkpIqlwCrglh9K9YvEYi8Z6eEQUKXdC0hk3YiileKcFqwqWQakj4C42oBy6yO+kkqTdqUzcK+NKsTuJbsEuQ6qYXdk6APF4gi/zN8r7/2FC+5sRlAzJIkrdToCgtqljiGZIY+cMYIISSEYIjMEAFW7Q3YC5ikWu7SmoFNvyf5R6je1lxo6RWZljz2NK9QITLZnTwZE4blAnyjicO4JyoR9REiTec0PxPzIB9w0WO2XYgzMOF3LYmYgs/pvtEU3GlCs3JNEknQO7ct4m0+R3cls6OXez+57xk4lPhGEig5vCxV7TSGC25JSEkbu7tFil2mYpYlmWRLCCoLKks7gYQjxMRV6ZRtOutJGIoBG9Ktmw1iFXorL5K5Kemwla9VE6uSX5qMWe7LhCBiUxV8t4mSbInCMLVqNmYl2HyiRZanC7hixYDIgEU6wOQRx1uyRZLMVHCDmw/OLdZZGBISNIg3NYMKcRFT7CGkXgqMOfJqdLgIIIIuZgggggAIIIIAFd83d3iQdRHn1+3I6iBmBnzGUeqERX7yuwYiqFSXk29NlS7ZHkhnKlqwl0qHX1B2hvZ+06kgBQCmaoofPMecOL2umWskEAjNzRtcwD6wh/ssCeFamqCM2aI2fJuUZx/LwNZPa0KLDEDtTXm8RLw7WKCsJlqJB1UAMuTxvdt0S5RCjiUouzhkuQWI3jW8bqC3KgaagGnUiFtIbG3G/Intd/wA1dHwp2S4fqrP5RrY7CVlzX5Q1s9wJ5nLUl4aWeyAFtQH0y1yiXLakQsVu5OyPYrGwAGWfM84vXZi7sKcZGeX1hXd1gxKAADRb5UsAADSL44+TJ1ebbQjcRmCCHHLCCCCAAggggAIIIIACCCFF53vMlLIFnXNQyS8uqnKiCMJDUAd31GQqJSsBvBCKwdpTMmGWbPOlqCMfEB97CA7tXPPQ7QxwzVahA/iV6nhHoYGmuQO89QwnEQBuYrFrWpzhSVA6mifU5+QMWJF3pDE8ShqoufJ8vJo3n2cKHOKSVjceTQylrkEKcu7ZIckD8VS3RoxLUE1QBUEZs9QXxHVxrDS8bvUSWDgs7EA0eldK6RCl2EoFcySeVdIS1R04SjJWyJJSE1Jq1MzR3LkDU+UbYFHCzUoC/XRuZiQuQpLhINSCcLPQMxqKe1Y62WyYUcWdSdhV2B5RH1GOa5OAsuFIAL4Wq7F+XP2qBDa57uBOKpBALnM7D+nzjKLr7zXDq4A9Q4oW1h5IkBCQkUADCGRj5MObPtS5OgjS0TClCiBiIBISMyQMgTvG8BENMJW7L28kLCVcSUr8KsLhuBJJbICYvu9apVpWOie20gpKvtGShS1cA4Upw1NWqFpYDN96Q4F3y+HgRwElPCOEqzKaUJfTeNRdcrDh7uXh2wJbPFkzZ161i9w9ECc9tJYUQpKw1MqlRMgJQxYBTz0u5p6tIuLtTLtRAQFBWBCyCk4RiShWHHkSBMT601iabkk4sRlpJKcDNw4XSWw+HNKdPhTsI7yrEhJxJQlJYJcJALDIONAwpEtwrZAd4IIIWSER7ZZsaW1iRGIGSnTsp143a75gBnyIpyIzEQLRZUo4KgqxNUVLE1aoJr6RdLbdwmDY7xVLXcUwLxKL1dwDoDnXmaBs4RKNHW6fOpbSYttjzCaEOQ5NMLHfLJgG2jdchRG4BUQQQ3E+ev5xMn2dQ8IehGjuWYjf+sc7FdyglWKmJ8tHDdHNT5xU2fItN+iNLl4MKeQAcZsPrWOt3XYcb0erAOfFnU1JyiXIuSZNW7MHBfpl094tF33QmVXNW8TGNmfN1Uca7XuzN2WDu018RzifGBGY0LY40pOTthBBBAVCCCCAAggggAIIIIACMNGYIAMNGWgggAIIIIAOU2QFRAtN3nT2hpGIq4plozcREbvWSHT+miSm7Cc6CGkEQoIu80maSpISGEdIwIzFxQQQQQAEEEEABBBBAAQQQQAEEEEABGCmMwQAR12FB+ERsmypHwiO0EBNswExmCCAgIIIIACCCCAAggg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3316" name="AutoShape 4" descr="data:image/jpeg;base64,/9j/4AAQSkZJRgABAQAAAQABAAD/2wCEAAkGBhQSERQUExQWFRQUFxUXGBgYFhgYGhgaGBgVGBgYFxcYHSYeHBsjGxcaIC8gIycpLCwsFx4xNTAqNSYrLCkBCQoKDgwOGg8PGi8kHCQpKSwsKSwsKSwpLCksLCkpLCwsLCkpLCwpKSkpLCkpKSwsKSwpLCkpKSwpLCwsKSksKf/AABEIAKoBKAMBIgACEQEDEQH/xAAbAAACAgMBAAAAAAAAAAAAAAAABQQGAQIDB//EAEYQAAECAwYDBgMFBQUHBQAAAAECEQADIQQFEjFBUSJhcQYTMoGRoUKxwSNSctHwFGKSouEWQ4Ky8QcVJDM0U4NUc7PC0v/EABoBAAIDAQEAAAAAAAAAAAAAAAADAQIEBQb/xAArEQACAgEDBAECBgMAAAAAAAAAAQIRAxIhMQQiQVETYbEjMnGBodFCweH/2gAMAwEAAhEDEQA/APcYIIIACCNJswJDmgAJPQQkT21spymuWBYImEsWagTzHmRvEqLfCAfQRX1duLLhKu8yBox4mLMnQk0YPrVqttZ+2tlWtKEzXKlBCeFTFRK04QWbNCuWW8W+OXoB9HObPSnxECrVIFdq6xuDC+9rkl2jB3mLgJIKVFOeYLaFoqq8gTTPSA5IbN3DNvGTMDs9S7Dds/mPWK6ewVloWW4yOMuKNQ6U236N2V2Ok4Ey/tMCQaYy5eYmb4s/EnTQttFqh7/ggehesYVMAZ9aDnqw8gfSK1L7D2QKYd44Ap3qqAAIBA08LeUCf9n1mZQJmkKDB5quEMQWIrVya79YKh7/AI/6BZVTgGBNTkN+nofSMlcIrL2PkS1haMYViCiSsqJZRWA6qtiL0O41jgOwVncl51WIHeqoQrG75mrZvk+bmCoe/wCALKDGYh3XdiJEvu5b4QSaknOpqYmRQkIxGY42wqEtZlgFYScIJYFTcIJ0DwAdHjIMU+XY7yEnu1LClCXOSJiVpdSyHlqUpSQQBibhALpD0jpPk3kCvAsGgCXEtmE2bxYacZlmUfu0UKFoZo+qILZGHitWmXeBYBQ4lTXbAAlOFpQrxOSQSQaMc3ERJUu8FKGEkIE0klRwk4cFCDxGX4mCWdi+YJNH1RJcYGhbcP7R3Q/aW7xy7BIDaeEkb1p0hnFGqYBBBGDEAZgitHtokTFIMmdwqKXCCa4gkPRq1NCaNqWjewdskTZiZfczklZSAVIoCUlXEQSAGDddIZ8cvRFligisf26l6yp5GFKnTLxDiCSAC9Syq0phU+UZndu5KASqXaAK1MpgzEvU0FGq2YgWOT4RNlmgis/26l1eTaXow7lVXUoCvl5ONY6Tu2CUygvuppJUEhIAJqhC3URkwXUVLgjSI+OXoLLFBFekdr0qmJQJM5lLSgKKAA5VhOKvCxbOtfKLDEOLjyAQQQRUAggggAIIIIAOdoSSkhJZTFjsWofWK0LDeAQkBVkxMQTgWASEMk0H36tt1paDBFoyoCqG7Lwqe8spLKAdCiA5dNMLuASM2bQ1MTLHYLWV/bKs/d8X/LSpKhUlJBOTU61h+0ES8jfgKIInrl+OqR8QFQP30j5p9BEyXNCg4qN9DGzRCm2FiVSzhOo+E9RoeYru8UAnRgmF06+BLB7wFKsgnMrP7h1+mrQuImz+KZwy8ggGnn975cohuiyjZJvO9paFBQViUh3CeI4T4hSmgNdUxxV2o2TTdRryoB9YT3mUooGpp+soo959oFpmGRJYlHiWzs/wJBoCnIkvtvC9Tb2NPwxVWelHtKs5YPMH/wDUbJ7RzBnLSr8KiD5Agx5nY0WpX95N9W9hSLFdt5LRhE5qkALZmJ0XoCdxTprNsl4VHcu1l7TylUW8s/vCn8QcQ1RMBDioO1feK9Js8qak4qK09oW/tEyyLdJxIeqdCOXPnApNLcXLGm6jyXaCOFjtaZiErSXSoAjz+unlHeGGcIIIIACCCCAAggggAIxATCq8r6CDgQMS/ZPXnyiGyUm+BjMmBIclhuSw9Ygz7+kp+Iq/CCffL3hd+zKVWYSTz06DTyhDfF4Ik5k1oGqSdABFXJ+BscS8ssv9pkAUSpv8I+saJ7USytiFANWgIcmmR5GK7ZLvtE0BQwSwfvOtRdvukAe8QwiakFa0goIQ6kO4GEKqmr+J6V5RPdRC+O6s9Bs96yl0SsE7Ox9DnEpKYp9gu8TEghQY1BzHL/WJXfTrOWxYkjR3Dciaj5RCk/JLxemWcCNojWG3JmoCk+Y1B1BiTFxIQQQQAEEEEABEGffMlBZU2WDXNQozu9aM2sTFRS7bdC197iu6UormF1pmpQtacagFgguFBBJzdz6XhFS5Assq/wCzqdp0qhUDxpHhJBzO6TXkY3kXzJWoJTNlqJoGUC5qWTWpoaDJoqcuwT3BN2Sc2P2iCcJSoKGJ6FzmxcKbR472G7pnfSlqu6XKwKSrEmeKEpwqJSlsTPQHbdoY8cff2ILnBGsRjaynxoIG6eIe1faEEkuMKMc5dpSrwkHpp1GkJL0vMrKpaKDIkZncAjIaE59ICUhZeFvTNmKUviQ7J2Yajqav0jku/FiYplhUrAkIRhOJKn4ipfxA0ADPzML7yZAJNEpBNBsMmiBdKDaJhSolCcLhD+IA8WI5kilAwqM4THVI2TUMcU+SF2k7TlIwoJMxXxtRAydOhV7DmaCsWKfgY4ScNTzfN99/LnFw/wBoN1JlokLSGTxyqDIsFgfyzPaK5d8yWPF84vWlDunl8m40sd8tUOP1yMNUXuFghVQoMXBqOcKrvtEnEpKkHCkApXj8Tvw4akYcn1pDiVZpKmwlurH6RQ2yqS3Rix26ZLBCAqYhDcQLqALlKS/iIA5Fm3iVJvkTnYu1CGYg80moh52ds6USHP8AeKUs0rh0/kSj1it9pLF9uDJZM1CcS9lCjpU2QJfpheGOKo43yXkrwOrpvJdn0KpZqU/dOqk9dRkYttityJqQpBce45EaRTrgvxK0kKQGLghWaTqk/raOibb+zzQtNU5KAq6dfMZj0ikdi+SOp8bl1K6tGSYqNq7JftFoNqTaV4ZolpKUhgZKFSpgQFJUFB1IU5fKaoNujvXsvOs8gTp9vmJYoQpJVNWnjnpCQ6FJUfs8KDQOUviS5MNMp6P3w5bZxlcwCpp1jyGdYZYmIT/vLHJHdlSsS1KWtS1hISgcCiVoBJLkYEnIjFYl/wCzNamKrUtSgwchZoBOTQKmnPvSou/E+QLQAX4GMwp7O3OuzSyhc1U0lZViVierZ4lqqWcswclkiJ9rtaZaSpZZI/TdeUAES+7w7qXTxKoPqW5D6QtutKEHErPOp15wvtc5U9RWQyRRI2HPm9T5DSEtrvbuiyjWrAVUd2H6EJc7exrji7dyyXxf6UgsaxRLaozVd6cgwQ+ocEq82pyHOJAlqnKdYZP3cyr8Z2/dFNyYnXlIaR5H6RCb1GmWJRxl2syWFP3f80K7qANlQdwfkhIb0EMpS2SCT8KPLihZcSwqy2diCDLlkEF3fujQimZjQzkFdu63KkTJqU/8oLWzDwHEXDbZ5ZQ6k36JgOEg9C8K7rs7y5imr3kxv41/lHO3XCk8aQUlnCkkhXKohEnvTOljx3FNDmxW5cqYVIGJJbEl8wMjyPtvFnu+9kTcnB+6aH+o6RTezt4Kqma2NBFWAxA+FTZA0ILUhpeM4FlpITMBBDfr9CLR2FZI6vBbIIg3VeaZyApOeShqk7fluInQwzNVyEEEEBBgiDDGYIAMYYGjMEAA0YKYzGHgAgXuhIlrWwdKSQciC1GIrFOnXhMRKWmTMCFlQ4lo7xgCHGYNUgh3OcP7ztverKAfs0VUdyPoCPM9IpXaC3nEJcrxKeo+FILFXXQee0Km3exrw41XcaXvazNJljNbHfCkKc4ubUA67RMmSu5Eqc3gUD1GSh6F/IQXTdqZaX1IcnfqTWGs1KVySgihPpmCDyiqe5qcO17GnbGw99YZoTUpSJqefd8empSFfxx5TKswKgPm8esdn7STZ0pNTKeWob4S3oRg948tvaR+zz5kkf3a1JH4QXQf4SmNDWxi6eTUtI9sN0JUM0aZ0+kMv9wkeAsW0OpoIrFkty3Fdos/ZqcubaJaSaB1nonL+YphZ0cjcIuSZfUIZIGgAHkA/vwCKxZONU+doV4UncAZ+bE/4ocX7bzLkLIoo8CeqsvQqB/8cRJMoS5SED4Uj1I/JombpHL6eOqYom3cXxyzhUQH2V+Ia18+cYu+2FSihdFDTQjJw+nyhsEMG/WsKrxsJICkMJiC45nIg8jlCEzpzguSy9nreZS+6V4V+F9Fbefz6w8vmQiZKKFoCwooZJyJCgpLtoCATyBil2a1d/JSoOFJYjccuqSPaLZdFr/aGm/ddLfv/GemQHU7w2D8M52aCTtEVHYWyUPdV4S+OY5wl0hRxuoZULjhTThDWFIgEZhggwYqfae2YpolvwoYn8R/JP8AmiyW62CWhSlZAZDMnIAcyaRRLeguVroVcR8657fSFZXSo1dLC52/A0tN6BMoJSAMI+lTFKkJE6aqazg0R+EZHoSSfQxidazP3EnQffr4lcjoOhMM7vkUGkKlKtjpYMW2tkyxSsjvG18J+wLaYvSkdLPSC9R9if8AF8gYiHJOZ7MsckPLBNeEfNz84h3TJSiRZwkBIEuUwAAApIOQ6x1u+cf2ZBP/AGgf5HeC7x9nI/BK/wAsiNZ58Q3BM+xPUq9Sv9ecTJWXkD+vOIVwf9OknX5V/N/OJSlMNv1SM8js4V2i61yWOJJZSciP1lGLNbitWBfCrStFD906HcabkRKmDMmsQLwsoUCKjIgjQ7g9Wiifsc4at1yOLIVWdSZqaguCAcwPhPzH+sXOy2gLQFJLpUAR0Mef3BeOMGXMoQyV/JKxtv6iLH2atJQpchWjqT68QHmx/wARhsHWxz88L3LHBGIzDjGEc509KA6lBI3JAHqY6RDvK6ZVoSEzUBaQoKAL5h2NOpgVeQIt62xZSgyJsoMSVYiCFJwEhIbdRRXYwpstut5wnHY1JV3ZopWSmfA2YICil/eGCexVjBfuEuS7uo13zjCOxNjFRITkBUqNBUZq5n1MOUoJV/pf2QNJN4S1AFMxBByIUC9SKeYPpEK+L3QiUWWl1cI4hrr5CscJfZKxylCYJKUqThIU6iXSQpJqc3AhH2nt5mKThSwSFZnMkirEUDJ94TNxXA7FjlkeyNrbaAiWADnU5UA/pFTuhPezFTVBgcuSQ4A2y9yY0ve0zFoUkoDEAOEgsCeKofTlrEu6LPLI4WLtUUr5ZRnfFnQxxcZaWh1JPDEhJ5aj5ufrC8WYM3EHBS4WoaEPnnzjtY5AlpQkFRwAJBUcSjkA6jmaZwpGp7hda8Nqmy9JqRMHUMhfsUn1iof7Q7DgnImMwmIr+JHCf5Sj0i2XuRLnSp3whaSfwTOBfuR/CIX9v0omyFlCkKmWVaFTACCUiaGOIaOSlXRMbYu0caXZmKPZrUzGPQOwkvF3kwg/DLG5piVl1R6R5/dyk6iPUuyckS7NLJDYsU08gqof/AAIEM6iXbRm8ld5aZco+GWO9X1OID/7/wAQgmrcvv8A1iNdqyvvJ2XfLLE6ISwDeQHvHVJdv1lCcj3NHSY9MbZ2iNaBQj9VjsZlTHK0KAz2L+e8UNbpcimyqmS5k5EoIK1Jxy8ZIS6uFWJq5sabxcOyAwKXL0ASfOoJ8/pFMnWsmYlUtJVhcEgUYt8SmB4gMjoYf9nr3UiYorQeMJAZSaMVEkt1GUMupGHJjck2kXuMRpJmhSQRkY5zrchPiWkdVAQ0wU+BNfkzvJqJYNE8avdvQA+oindsbbiaUnxTCX5JGf0SOp2ifb+0Ce+mFJxBRIBfMBhntwiK3JedOmTNBwjonxfzE+kKb5ZuxQdpeyVZpGVIaSaCOCJf6+USAcvQxmOzJqqRJkHL0gvRDyD1Py/pGkslw3M+0SLcp5CuRHyVF4cmPNwSLtX/AMCgn/sK9kqiXYFvJl1/ukf/AByoh2U/8Cj/ANhfshcSgMMumkoN5Sqf5RGvwcHyJ7pLSJY5fRH5xm0K05P6HKON3FpUv90Nl94AfQR1Vn0+ucZJM7+FVFGqlUPnHAmlcwB5/po7KRT0jQMC8UG8Ce3HuVom7MF80KLF+j4h+HnFm/aMCpU5/AcK+YyP8pP8MIb1YpUk6pI+kaWK8lqkIQQSWANDoG01b5w5cWY8q1NpHrCTBEK45pVIlFQY4Eg9RT6QRoOW1RPggjAMBBmCMPA8AEW8bJ3iCASDoQWr8j5xSbVb1S1lMyo30/xA1HUe0X9S2FYqPa6yJmIMyWCojPCHHXFkPWKONmrp8ul0xaZSFsRma5+7vEK0XTUqDpV94Z9Dv57whkXjNkLbJJOR4vTQH23i3XfNlz0AuV1+I0B2KcgfKEuNHW+TbdCZV6FNJnEzcSA4z+IfD6tzid3qyHAAyz4j6CnvHa22HDoG2Yewy9oWIUZVQ5Q7lOqeYG24002hbL6bja4GNtsHeSilZKkqxBnYAs+QanV46WCQm0WLCQApaFyZjAB1JSZYJ30L/vRp+3Jwg4hhetQOXSIN13wiUuekBa5cwhacKSRiZlhywrhSY0Y5VszldTicqcUef3dZVKV3bca1CW37yjgI6gn2j1q/V4JXdopjaSjpr6JTFXTZcNuFoEtRRj73DwvjwkfeZiplvuTE61XuVTUrUhaUoBIo/Go5nCTRgkPzMMtexeTFkk1aHCgEpCdEhh9Y5BgByEQ0XkhR8YpnWu/5xEXOXOLJpL1Lspe+HZP72ZajZxna9nRhVKKJMy38RSjiU9T8KeSjvyFekaIspUp1PML0B8I6J+peJ9iu7hDABI2dh7Zxwvi80SEPk2x4lHYRG74Gdqe+/wBkdJpSmqi5OxDDqr/TrGljtuJQTLY10oH65n3ipJnTLQp1E4fuDLqdzXMxfexdy8WNQ8OWz6RdQKTy1Bst1gs5RLSknEQKmEvaIYFYleEjPZt2EWMCIl52ATpZSaPkRmDDWrVHIx5NM9RRl2eXOqCFensYWGwmV4FBsmU7dAcx79IjXjZ5lmmkHhIJr97qIa3TfCZwwrosZnluNxyhDg1wdmGRPlGkq1AsC6VUodfwkUUOkdEZ+kdLddbUIDZ5/wAwI+cQEzFSzV1p/mHUa+VeUUoauNhiiZSkTZyfs1jQt8jC2yqChnQ6+ecTDaOAu1fof6RaCdmbK00SbB/0KOUuYnLYLESrYprMsj/06q/+FcK7FeksWMJKgFATgxId+JqHrEi1XxKVY1BK0lRkNhxJdykghn5xr8HF0u+CDY2ElL6gE+p/IRstWe5iNKnPLA0on6PBOtIDfp3GTRja3O1jlSN5k4BLmlNfeIkvHMZuFO5FT0T+fvG8uSVEPU1LM4FX6E8/TOHVlu8DiW52GX6EEUMlxuRrJdSRxYQSPiVxHyKsvKOk2chPEqg3UQ38sLO0XaQSuFIBXoASyRoS2nLMwgu+XNtM1IJdSiw2GjgCgGsNSsU3pWx6x2ctAXJCk1S6gCzO2z6PGYl3dYxKlolpySAP6/reCHHIk9TbO0+TiSUnIgg+YIiuSOwUpAATOtAA0E1gaBNQE7BvXeLPBFoyceGVKz/YVDki0WkE4XInVOFyHOFznGVdh0O4n2kEYRSbVk4iEuztxZecWWCLfJL2AusFxy5SEp4l4XYzFFZzJ1pR9omqlAhjUbGOkELe4HlXa25e4mHVCqjk+VdtOVIVXZajJW4DijjcD6jSPVO0V1CdKIZyHbmGLiPLrTZ8CinNqg7wuSOpgnrjvyi62O0JnIBDGnDzH0iBa7MxyhFct8YVYBVzSrAGpIJ55hnLvFlXYO+CJylqxy8RKEqKUcQZ1J+JubschCXGzQpPG7XDKra7IZa8QTiR6lHMDb3HSJFkmAtWnXzhnOk7inOFarrwqeWcPI+HmQ2Xk45QmSs6MGkqRZ7AmU3EKtvEC8AkOIWCdNDDB/OPyjKbLMWeM4RsC5/ioB5CGJ7UZ3CndkdaBOWzAoTmdz90ct/TeH93XcVkNkOdG8oj2exAUSGagHyEPFJMpGEagE7jl0iVvu+BeXJW0eWR7daAlGFNE/qpjzS32pVpnkjwJokctS25Pyh92tvY/wDKSTimZ8k6155esRLkut2HrypT1/OGx9mXJt+Gv3GXZ+7sSgG2f+nKPTrusQlICQG36xX+zF3cWI/CPQ6CLUIajH1M7en0ZjBjMYiTIVntlcomyypshX6GPNJWKWtslJLg5ece3zZYIIIoQ0eZdq7lKFqIHhqOYhckdHpZqS0Pkb3Lb0z5YSqh/wAiuX7piJb7CUq56xWrrvMy1hQyyUNw/wAxmPPeL4ybRKC64gA9cxoqmZijVmiM/jlfgp1psy0nEgkAniALP+HQGNZJSrn1ckesOp1mwv8Ar5wntNmIViRnqMgf6wmVvY3Q03dDW7rtQvUJAZ6bxvbLuSlTUIydvOFtivXDm6Tzp/SO1qvMqbAlzTVgPPpAltTIaeq09iNPQEO1CTQJoSemVY7WCzFgVVXk4+F9B+ca2eTxYl1WerDkkNl7w/u2wlRfJIzLRZK9kUySS7pG1gu4eJbkdWc+TecLe01+CUmjY1USMmGWIgaD3frDK9b0ShKjkhA9vqSY83tlsVPmKUrMnLYaJ8vcvDVRmep9z5MWWQZiquSTmcyTmTHpfYm4sP2p0cDqcyOn5xVuz90ORR1KoOXlHqlgsgloSgZAf6n1i0dzP1E9ENK5ZIAgjMEMOaEEDxBmX3ISpSTNQFILKTiDgs7Nm7VYRKVgToIXqv6zh3nS6Z8aeer1yPpHWy3rKmlpcxCzmyVA0DOelRXnBpfoCXGCYjT7aAWTxK+6Knz0A5mOf7MpfjOEfdSa+a8/RvOIA2m3gHKUgqVkw0/ETQfPYGKF2uuJQXiLVqEh25gnM+wrlHosmSEhgAANIhX1YBNlkaio+sQ1Y7DPRKzx1dDq2w0Y0bpFq7PXs4qeJNDz2U2x+YMLLzu3ASW5mmv5QtkzChWIUIfdm1SeR+bGFNejqqSf6M9AtFj7wYkDq+h1AA+fOFf7EaE6gfnGl03+44SxFCNRu425w6Re6FUWkPuKZ6tC3pZZPJj43QlNnVntl8veO8izleQJ6ZjrDMzpWWF+qmPIUjQ24O6QlL7ZnziNKJeScv8AELPI7uq89P8AWFd+XwmWhSlHL1J0A5k0jF7XwmWk4lAPvmemp8opdptCrRMBIIQnwp1c/Ea56N9Yuley4KOod0vzGljlKmzFTF+JRyzbZPSLtctkYDfX+kRbousJFQxIpy59Yt1w2GuIigyhn0QiT0RcnyNbvsoloA1zPWJcYAjMMOY227YQQQQEBCbtFdwmS32z6Q5jWYhwQdYhotGTi7R4tbrKULJGT+8Ouyd9FBwbOQDqDVSfI16GJ3ae6sKmGRd/15RUJi+7mZsQXf6/Qws6rkpJPwz0a8bvC0Y0VSfUcjCNVmYnkaR2uW/3HCWV8STUHmBqIcKmypoGIYSdRkfIxVpMvGU8f1iVtdlz5iMSJBLfrlFm/wB2I/7g1+ExtIsMqXXE+uTRXQXfVKqS3/Qg3bdjtR3iVeNpCU92kv8AeO5jS2XpQpl8I5fWKbfnaDACiWp1milg+HcJ0xfLrFl6Qum/xMn7Ihdqb2xK7pFUoLrI1XXh6J+fSMXJdr1I9fpEK7LvK1A5Aew3LxcrmsAUtKADX9PB9BsVac5Fj7K3aw7xQ5J+piygRzkSQlISMgGjrDkqRxcuR5JuQQQQRIsWX1bJ8tKe4kiaokgusJCRhJBrnxMG5xWrxu+bMWVm75alHEo4prgkpIqlwCrglh9K9YvEYi8Z6eEQUKXdC0hk3YiileKcFqwqWQakj4C42oBy6yO+kkqTdqUzcK+NKsTuJbsEuQ6qYXdk6APF4gi/zN8r7/2FC+5sRlAzJIkrdToCgtqljiGZIY+cMYIISSEYIjMEAFW7Q3YC5ikWu7SmoFNvyf5R6je1lxo6RWZljz2NK9QITLZnTwZE4blAnyjicO4JyoR9REiTec0PxPzIB9w0WO2XYgzMOF3LYmYgs/pvtEU3GlCs3JNEknQO7ct4m0+R3cls6OXez+57xk4lPhGEig5vCxV7TSGC25JSEkbu7tFil2mYpYlmWRLCCoLKks7gYQjxMRV6ZRtOutJGIoBG9Ktmw1iFXorL5K5Kemwla9VE6uSX5qMWe7LhCBiUxV8t4mSbInCMLVqNmYl2HyiRZanC7hixYDIgEU6wOQRx1uyRZLMVHCDmw/OLdZZGBISNIg3NYMKcRFT7CGkXgqMOfJqdLgIIIIuZgggggAIIIIAFd83d3iQdRHn1+3I6iBmBnzGUeqERX7yuwYiqFSXk29NlS7ZHkhnKlqwl0qHX1B2hvZ+06kgBQCmaoofPMecOL2umWskEAjNzRtcwD6wh/ssCeFamqCM2aI2fJuUZx/LwNZPa0KLDEDtTXm8RLw7WKCsJlqJB1UAMuTxvdt0S5RCjiUouzhkuQWI3jW8bqC3KgaagGnUiFtIbG3G/Intd/wA1dHwp2S4fqrP5RrY7CVlzX5Q1s9wJ5nLUl4aWeyAFtQH0y1yiXLakQsVu5OyPYrGwAGWfM84vXZi7sKcZGeX1hXd1gxKAADRb5UsAADSL44+TJ1ebbQjcRmCCHHLCCCCAAggggAIIIIACCCFF53vMlLIFnXNQyS8uqnKiCMJDUAd31GQqJSsBvBCKwdpTMmGWbPOlqCMfEB97CA7tXPPQ7QxwzVahA/iV6nhHoYGmuQO89QwnEQBuYrFrWpzhSVA6mifU5+QMWJF3pDE8ShqoufJ8vJo3n2cKHOKSVjceTQylrkEKcu7ZIckD8VS3RoxLUE1QBUEZs9QXxHVxrDS8bvUSWDgs7EA0eldK6RCl2EoFcySeVdIS1R04SjJWyJJSE1Jq1MzR3LkDU+UbYFHCzUoC/XRuZiQuQpLhINSCcLPQMxqKe1Y62WyYUcWdSdhV2B5RH1GOa5OAsuFIAL4Wq7F+XP2qBDa57uBOKpBALnM7D+nzjKLr7zXDq4A9Q4oW1h5IkBCQkUADCGRj5MObPtS5OgjS0TClCiBiIBISMyQMgTvG8BENMJW7L28kLCVcSUr8KsLhuBJJbICYvu9apVpWOie20gpKvtGShS1cA4Upw1NWqFpYDN96Q4F3y+HgRwElPCOEqzKaUJfTeNRdcrDh7uXh2wJbPFkzZ161i9w9ECc9tJYUQpKw1MqlRMgJQxYBTz0u5p6tIuLtTLtRAQFBWBCyCk4RiShWHHkSBMT601iabkk4sRlpJKcDNw4XSWw+HNKdPhTsI7yrEhJxJQlJYJcJALDIONAwpEtwrZAd4IIIWSER7ZZsaW1iRGIGSnTsp143a75gBnyIpyIzEQLRZUo4KgqxNUVLE1aoJr6RdLbdwmDY7xVLXcUwLxKL1dwDoDnXmaBs4RKNHW6fOpbSYttjzCaEOQ5NMLHfLJgG2jdchRG4BUQQQ3E+ev5xMn2dQ8IehGjuWYjf+sc7FdyglWKmJ8tHDdHNT5xU2fItN+iNLl4MKeQAcZsPrWOt3XYcb0erAOfFnU1JyiXIuSZNW7MHBfpl094tF33QmVXNW8TGNmfN1Uca7XuzN2WDu018RzifGBGY0LY40pOTthBBBAVCCCCAAggggAIIIIACMNGYIAMNGWgggAIIIIAOU2QFRAtN3nT2hpGIq4plozcREbvWSHT+miSm7Cc6CGkEQoIu80maSpISGEdIwIzFxQQQQQAEEEEABBBBAAQQQQAEEEEABGCmMwQAR12FB+ERsmypHwiO0EBNswExmCCAgIIIIACCCCAAggggA//Z"/>
          <p:cNvSpPr>
            <a:spLocks noGrp="1" noChangeAspect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Functie larynx</a:t>
            </a:r>
            <a:endParaRPr lang="nl-NL" smtClean="0"/>
          </a:p>
        </p:txBody>
      </p:sp>
      <p:pic>
        <p:nvPicPr>
          <p:cNvPr id="13317" name="Picture 6" descr="http://titaritadotcom.files.wordpress.com/2012/07/stem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997200"/>
            <a:ext cx="4457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Luchtpijp (=trachea)</a:t>
            </a:r>
            <a:endParaRPr lang="nl-NL" smtClean="0"/>
          </a:p>
        </p:txBody>
      </p:sp>
      <p:pic>
        <p:nvPicPr>
          <p:cNvPr id="14339" name="Tijdelijke aanduiding voor inhoud 5" descr="luchtpijp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4076700"/>
            <a:ext cx="2895600" cy="1581150"/>
          </a:xfrm>
        </p:spPr>
      </p:pic>
      <p:sp>
        <p:nvSpPr>
          <p:cNvPr id="14340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Kraakbeenringen (u vormig), binnenkant slijmvlies met trilhaarepitheel, buitenkant bindweefsel</a:t>
            </a:r>
            <a:endParaRPr lang="nl-NL" smtClean="0"/>
          </a:p>
        </p:txBody>
      </p:sp>
      <p:pic>
        <p:nvPicPr>
          <p:cNvPr id="14341" name="Picture 2" descr="http://www.dierenziekenhuisdrachten.nl/cfsystem/userData/Afbeeldingen/mediumthumbs/1304675934__image__schildklier-h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284538"/>
            <a:ext cx="32781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Bronchieen en longen</a:t>
            </a:r>
            <a:endParaRPr lang="nl-NL" smtClean="0"/>
          </a:p>
        </p:txBody>
      </p:sp>
      <p:pic>
        <p:nvPicPr>
          <p:cNvPr id="15363" name="Tijdelijke aanduiding voor inhoud 4" descr="anatomie longen  r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844675"/>
            <a:ext cx="4686300" cy="389572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Trachea (</a:t>
            </a:r>
            <a:r>
              <a:rPr lang="en-US" dirty="0" err="1" smtClean="0"/>
              <a:t>luchtpijp</a:t>
            </a:r>
            <a:r>
              <a:rPr lang="en-US" dirty="0" smtClean="0"/>
              <a:t> ) </a:t>
            </a:r>
            <a:r>
              <a:rPr lang="en-US" dirty="0" err="1" smtClean="0"/>
              <a:t>vertakt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in 2 </a:t>
            </a:r>
            <a:r>
              <a:rPr lang="en-US" dirty="0" err="1" smtClean="0"/>
              <a:t>hoofdbronchien</a:t>
            </a:r>
            <a:r>
              <a:rPr lang="en-US" dirty="0" smtClean="0"/>
              <a:t>,  </a:t>
            </a:r>
            <a:r>
              <a:rPr lang="en-US" dirty="0" err="1" smtClean="0"/>
              <a:t>waarna</a:t>
            </a:r>
            <a:r>
              <a:rPr lang="en-US" dirty="0" smtClean="0"/>
              <a:t> </a:t>
            </a:r>
            <a:r>
              <a:rPr lang="en-US" dirty="0" err="1" smtClean="0"/>
              <a:t>verdere</a:t>
            </a:r>
            <a:r>
              <a:rPr lang="en-US" dirty="0" smtClean="0"/>
              <a:t> </a:t>
            </a:r>
            <a:r>
              <a:rPr lang="en-US" dirty="0" err="1" smtClean="0"/>
              <a:t>vertakkingen</a:t>
            </a:r>
            <a:r>
              <a:rPr lang="en-US" dirty="0" smtClean="0"/>
              <a:t>  in steeds </a:t>
            </a:r>
            <a:r>
              <a:rPr lang="en-US" dirty="0" err="1" smtClean="0"/>
              <a:t>kleinere</a:t>
            </a:r>
            <a:r>
              <a:rPr lang="en-US" dirty="0" smtClean="0"/>
              <a:t> </a:t>
            </a:r>
            <a:r>
              <a:rPr lang="en-US" dirty="0" err="1" smtClean="0"/>
              <a:t>bronchien</a:t>
            </a:r>
            <a:r>
              <a:rPr lang="en-US" dirty="0" smtClean="0"/>
              <a:t> ,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boom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bronchien</a:t>
            </a:r>
            <a:endParaRPr lang="nl-NL" smtClean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Binnenkant bronchieen is met slijmvlies bekleed net als het strottehoofd en de luchtpijp. In de wand is gladspierweefsel aanwezig</a:t>
            </a:r>
            <a:endParaRPr lang="nl-NL" smtClean="0"/>
          </a:p>
        </p:txBody>
      </p:sp>
      <p:pic>
        <p:nvPicPr>
          <p:cNvPr id="16388" name="Picture 2" descr="http://kinder-atmung.de/files/bronchia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097213"/>
            <a:ext cx="309562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Bronchien</a:t>
            </a:r>
            <a:r>
              <a:rPr lang="en-US" dirty="0" smtClean="0"/>
              <a:t> </a:t>
            </a:r>
            <a:r>
              <a:rPr lang="en-US" dirty="0" err="1" smtClean="0"/>
              <a:t>bevatten</a:t>
            </a:r>
            <a:r>
              <a:rPr lang="en-US" dirty="0" smtClean="0"/>
              <a:t>  glad </a:t>
            </a:r>
            <a:r>
              <a:rPr lang="en-US" dirty="0" err="1" smtClean="0"/>
              <a:t>spierweefsel</a:t>
            </a:r>
            <a:r>
              <a:rPr lang="en-US" dirty="0" smtClean="0"/>
              <a:t> in de wand</a:t>
            </a:r>
            <a:endParaRPr lang="nl-NL" dirty="0"/>
          </a:p>
        </p:txBody>
      </p:sp>
      <p:pic>
        <p:nvPicPr>
          <p:cNvPr id="17411" name="Tijdelijke aanduiding voor inhoud 3" descr="bronchieen ast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95663" y="1722438"/>
            <a:ext cx="3768725" cy="311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bronchien</a:t>
            </a:r>
            <a:endParaRPr lang="nl-NL" smtClean="0"/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In de kleinere vertakkingen verdwijnen de kraakbeenringen totdat er een dun laagje slijmvliescellen overblijft.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De bronchien gaan over in de alveoli; de longblaasjes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 </a:t>
            </a:r>
            <a:r>
              <a:rPr lang="en-US" dirty="0" err="1" smtClean="0"/>
              <a:t>anatomie</a:t>
            </a:r>
            <a:r>
              <a:rPr lang="en-US" dirty="0" smtClean="0"/>
              <a:t>  </a:t>
            </a:r>
            <a:r>
              <a:rPr lang="en-US" dirty="0" err="1" smtClean="0"/>
              <a:t>beheersen</a:t>
            </a:r>
            <a:r>
              <a:rPr lang="en-US" dirty="0" smtClean="0"/>
              <a:t>;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onderdelen</a:t>
            </a:r>
            <a:r>
              <a:rPr lang="en-US" dirty="0" smtClean="0"/>
              <a:t> </a:t>
            </a:r>
            <a:r>
              <a:rPr lang="en-US" dirty="0" err="1" smtClean="0"/>
              <a:t>behoren</a:t>
            </a:r>
            <a:r>
              <a:rPr lang="en-US" dirty="0" smtClean="0"/>
              <a:t> tot het </a:t>
            </a:r>
            <a:r>
              <a:rPr lang="en-US" dirty="0" err="1" smtClean="0"/>
              <a:t>ademhalingsstelsel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 </a:t>
            </a:r>
            <a:r>
              <a:rPr lang="en-US" dirty="0" err="1" smtClean="0"/>
              <a:t>fysiologie</a:t>
            </a:r>
            <a:r>
              <a:rPr lang="en-US" dirty="0" smtClean="0"/>
              <a:t> van  het </a:t>
            </a:r>
            <a:r>
              <a:rPr lang="en-US" dirty="0" err="1" smtClean="0"/>
              <a:t>ademen</a:t>
            </a:r>
            <a:r>
              <a:rPr lang="en-US" dirty="0" smtClean="0"/>
              <a:t> en </a:t>
            </a:r>
            <a:r>
              <a:rPr lang="en-US" dirty="0" err="1" smtClean="0"/>
              <a:t>gaswisseling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Alveoli = </a:t>
            </a:r>
            <a:r>
              <a:rPr lang="en-US" dirty="0" err="1" smtClean="0"/>
              <a:t>longblaasjes;functie</a:t>
            </a:r>
            <a:r>
              <a:rPr lang="en-US" dirty="0" smtClean="0"/>
              <a:t> , </a:t>
            </a:r>
            <a:r>
              <a:rPr lang="en-US" dirty="0" err="1" smtClean="0"/>
              <a:t>gasuitwisseling</a:t>
            </a:r>
            <a:endParaRPr lang="nl-NL" dirty="0"/>
          </a:p>
        </p:txBody>
      </p:sp>
      <p:pic>
        <p:nvPicPr>
          <p:cNvPr id="19459" name="Tijdelijke aanduiding voor inhoud 3" descr="alveo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3116263"/>
            <a:ext cx="3671887" cy="2057400"/>
          </a:xfrm>
        </p:spPr>
      </p:pic>
      <p:pic>
        <p:nvPicPr>
          <p:cNvPr id="19460" name="Picture 2" descr="http://t1.gstatic.com/images?q=tbn:ANd9GcRXvMglzPndm07vGapOxL3XEqk-sQK6Voh1bv0vqQrlYp4zUX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9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4" descr="data:image/jpeg;base64,/9j/4AAQSkZJRgABAQAAAQABAAD/2wCEAAkGBhQREBQSExQWFRUVFxsXGBgWGB4aHBweIBoZGh0YGCAXHCceHh4jGRgaHy8hIycpLCwsGB4xNTAqNSYrLikBCQoKDgwOGg8PGi0kHyU1MDQvLC4vLC4sMjIwLzApKS0tLi8qKSwsNCw1NCwsLC4sKSwvLCwtLCwsLCwsLCksLf/AABEIALEBHAMBIgACEQEDEQH/xAAcAAEAAgMBAQEAAAAAAAAAAAAABQYDBAcCAQj/xABIEAACAQMDAgQDBAcEBwYHAAABAgMABBEFEiEGMRMiQVEHMmEUcYGRFSMzQlJyoSRTYrEWQ3OCkrLDVGN0osHRFxglNTaT0//EABkBAQADAQEAAAAAAAAAAAAAAAABAgQDBf/EADARAAIBAwIEAwcEAwAAAAAAAAABAgMRIQQxEkFRYQUTcRQigZGh4fBCscHRJDLC/9oADAMBAAIRAxEAPwDuNKUoBVav/iNYQSvFLPteNtrDwpSAfYsE2+vvVVves7teqIrAS4tmUEx7E7+A7/Nt3/MAe9a/6RKXOpINTt7Ldct5JY0dmzHGN6l5BgcbcbTyprZpKEKrlxXx09bcoy/YXsdF/wBI7ffbxiUFroM0G0Fg4RQ7EMoKjCkHkjPpUlXJdDuN0nTxWPZiO+VVySG2xABwWAOHxv5HZq9aVrOYrGdLuV7+a5WOeAyMeC5E0bQE4jWNMndtGMA55rRPQW/1fX58Uly2Vo5ec9itzrFamq6pHbQvPM2yOMZZsE4GcdlBJ5PoK5dbarO90WNyqXH24pse7ceQSFfA+yrEV2mMcPnOTu3Vp9W36vaaq01zILpbhokgMhA8IOmwCEttKmPL+IB7nPBzMPDm5qMnjG3d2+Xf6EnXtT1SO3heeVtsaDczYJwPfCgk/gK2Qc81V/iV/wDZ7v8A2X/qKhtTtmnu9RQzzosNpC6LHM6AOUlO/wApHbb27H1BwMZqenU4cV7b/wDK/kXOhUqI6Ru3l0+0lkO53giZmPckopJP3mpess48EnF8iRSlKqBSlKAUpSgFKUoBSlKAUpSgFKUoBSlKAUpSgFKUoBSlKAUpSgFRGr9WWtpKkVzMsLSAshkyqNggNhz5MjcOCc8ipeoLrXpKPUrN7aTgnzRvjJRwDtcfngj1BI9aA5VqWoxDrGKYyIIggbxNw2Y+zSc7s4x9c107R+p7G+uJIrbZO0YDSSImUXPyguRhi2Djbn5T7V+Wb3QpoblrN4z46yeFsA+ZiQF257hsgg+oINfqX4e9HrpljHBwZD55mH70hAzg/wAI4UfRR6k1KdgWIxDIOBlexx2z3x7V5W2QMXCqGPBbAyfvPestKXBi+zJv37V39t2Bn7s96+PaIxJKKSRgkqCSO+D9KzUpdg8yRhhggEH0IyK+eCvJ2jkYPHcex9691XOvdYe0tBcI+wRzweISAQY2mRHU7gcZVu4wR71FwWJEAAAAAHYCvtQVhrkjaldWcgQKkUM0JXO4o29X35OCRInBGOCPxnaAUpVN0Trx5oNNmeJVF87xthjhCFkZcZHm3GPHpjPrQFypSlAKUpQClKUApSlAKUpQClKUApSlAKUpQClKUApSlAKUpQEf1BM6Wlw8bbZFhkZGwDhgjFThgQcHBweKw9JXzz6faTSHdJJbxO7YAyzRqzHAAAySeAMVuaqm6CUe8bj/AMpqJ+Hr50mx/wDCwj8o1FAUvr3qixtNUSf7O095bx7eGCRjeMjecE71QnHlxiT3xjZ6i6wj1PRLqa38k1v4czRvyUMciyg8HlWCHDD69iCKpPxc6ZnTUJZyjGKYqyOqlhwiqVbHZsjt6jH1xN/D3omf9H6g8qtGLi2aGMOCGPkcFyp5AyRjPfn0wT7lbSaeOkVRb2Wb7vF1btku0uG52SNwwBHYjIr1UN0ZeGbTrOVvme3iZvvKLn+uama8MoKUpQCoLruxM2l3sYGS1vJtHuwQlR/xAVO15ljDKVPYgg/jQFEi1DffaNeAcXlrJCx9RujjuEB/GNx95q+1yXTL8jSun5cHKXsUB9xxPbn/AM2K61QCuUvYMthe2ioDPpd59st1GTuTxDcxleM5ZWlj4zyCOa6tVR6xsZYJo9TtkaR4VMdxCmMzQE5IUHu8bedRkZ8w9cUBZNL1FLiCOeM5SVFdT9GAIz7HntW1XOND1ldOTxYQZ9HnzLFJCpY2pJJeN0UbvC3bjwModysPWrKnxE00ru+3W2D7zKD+ROaAsVKqh+KWnFikc5mYekEUk39Y0I/rXlev2ckRadqDgfvGBYlP3eO6n+lAW2lVOXrmWMbpdMvlXIyUWKXHOMlYpS2B3OAan9G1qG7hWeBxJG3Yj39QQeQR6ggEUBu0pSgFKUoBSlKAUpSgFKUoBSlKAUpSgFKUoDxMmVI9wRVZ+F8u7R7I/wDcqPyyv/pVpqj/AA4vYrTRovGkWNIpJ4t0jBRxcTKBk+uBUpNuyBH3HxdNvqEtrdQbI0kKb1bLAZ8sjDHIKkNxyAfWujcMvoQR6diDVF17p3T9bO6K4Tx4xgvCysdvoJF9RnsePvq36NpotreKAMWESKgY9yFGB2+6t+qVDgi4Jxn+pZ+eSztZWID4Vs36Jt0fG6IyQnH/AHcskY/ooq2VUvh2xC30RGPC1C5UfyuwmU/lLVtrzyopSlAK8u4AJPYDJr1VV+IWpsIFsoT/AGm+Jgi91Uj9bN3BxHHk5HrtoCm6TaM+l6DGeDJqAuMD+HNzcgf1WuuVR4LFG1e1tos+FpdqTw3AeUCKNWGeSIUc8/xD3q8UApSlAVO66Lkime406f7K0jbpYmTxIJGxjcUyCjnjLIRnbyD3rA3TupOctPp8Z/iSzZj9/nmq50oCpRdG3bLiXVbk/wCwighH4YjYj8zSL4cRgee81GQ+73kg/ohUfkKttKApt50LNEpksb66SZRlUuJmnhcjnbIsuSAcbdykEZzzjFQ+g62sd3BeBfBi1Jmt7mIniK9jyARk932OhwPMQhPJrpVcu1vST4ur2UWFkdYtUtQuN3iLgORnjmaBcn/vOaA6jStHQtWW6tYblOFmjWQD1G4A4OPUHj8K3qAUpSgFKUoBSlKAUpSgFKUoBSlKAUpSgFfm/rJJgigk/Z0uryNQOwl+0ys27HqUK4z6BsetfpCqR0fpMcn6Vt5kWSM6jK+1xuHnSGX1/wATEj2rXotStNWVRq5aL4Xc5f8ACKNzq8GzOFWQyYP7mxhz7jeU/HHtX6HrmPXedMjSDS7bw5LjO+SJCzhVxhQcE5JY8ntg45ORL/CzRruGCSS8eQtMVKxysWZAAeW3HILZ+X02jPJIHo+I21MParpLZLm85f50LT973ja6Vk26nq0OCP1sEwPoRJAqnH+9Ewq21UraTZr8yYP66wikB9CY5pEP4gSL+dW2vDOYpSojqbqaKwh8WXJLEJHGg3SSueFjjUcliaA9dSdRxWMBmlJOSFRFGXkc/LHGvdmY+n4ngGqtDKbGOXVtRAN5MBFFAnmKKTmOzhx87s3LEDk5PZc142/Zf/q2rHNyfJbW0fn8Hd2ggA/aTv2Z/wAAQozUn0/0/PPMt/qAAmAPgW6nKWyn6/vzEcM/4DAoDd6K0OS3gZ7gg3Vy5nuCOwdsARryfKiBUHP7pPrVhr86/EbVbq/1G9uLR3EOlqgJUnGVkwTjsTvLnOMbYvurunSmvrfWUF0uB4sYYgHIVuzrn/C4I/CgJalcc+GnUos7TVrqVZZUhuzkRgMwXOMgMwGBnJ54AJroh63txpn6Ty3geH4npu742Y3bd+/yYzjdxmgJ+lVK4+JlrFpseoyiWKKXPhxuo8V+TgKqsRyFyCWxjBJFYOnfirbXVyLV4ri1mcbo0uY9m8c/Lgn2PfGccZoC6UqrdW/Ea20+RIXEs08nKwwJvcjnkjIAHB9cnHArz0l8SbbUJXgVZYLiPlobhNj445ABOe/bv9Mc0Ba6p3XZNrLa6oM7bZmjuABnMEu0M2ACT4bhHwPQNVf6KmY9TaspYkBFwCeB+z7D0qQ+GcdlPDfxwfaZI2maOZbvYckghlTw/wBzB7GgN7oNhazXWmcBYXNxbYwAbeZi4CgHnZLvQnjutXOuRRPJZKCdzTaLJsc+s2ny/K3AAJRADgZwYD6mutRSh1DKQVYAgjsQeQR+FAe6UpQClKUApSlAKUpQClKUApSlAKUpQCql0nKBqWrxeqzQSfg9tHz+aH8qttVTSxs1y9H95a2sn/C06UBNdQa2lnbSXEmSqDsO5JIAUfeSBXLo/jhN4w3QReHnlV3b8fRidpOP8NdN6o0EXtpJbltu8AhhzhgQwOPUZHI9s1yC1+EF68xV1SNQcGQuCpHuoXzHjsCF/CvT0cdO4N1bX79Oxv00aLi/M3/g6DqN8p1bS54/NHcw3MQcdvljnTOeeRG1XOqN1TYC0h0sx+ZbW8gjYsedjq0DHgd8yA44q6XV0sSNJIwVEUszE4AAGST9ABXmytfBhdr4I/qTqOKxgM0uTyEjRRl5HPyxxqOWZj6feewNVNB9jB1bVPPdv+rt7ePz+Fu+W3twPnmbszjvyB5QSfljfJJv12/xHBGp+xI3dIm48Yj+9m8uAOwKjJzUn0zoUk8/6TvlImIItoD2toz6Y/vnHLt3/d4AxUEHrpvpqWSYahqGDdEEQwg7o7VD+4no0pHzyevYcDne686j+wadcXORuRCI88+dvKnHqNxBP0BqfqJ6k6VttQiWK6j8VFbeF3unmwRn9WwJ4Yjn3oDh/Q2ma3BYyLb6fbzwXo8Rnnddzq6AYP8AaFO0qSeRnzH3qyfAfUZbaS60i5BSWFvFVSc4B2h1BBK4yUYYPO9j711+GEIqooAVQFAHYADAA/ColujrQ3wv/CxdYx4gdxkbdnmUNsby8cg9h7CgOf8AwYs0mh1aKQbkkupEYe4YEEfkaoRef7P/AKNbm8X9Ibc7ePB+bOP4d/67vnHrX6B0Lpe2svE+zR+H4r+I/mZst7+djj7hgVj/AND7T7d+kPBX7Vjb4uWzjbs7Z252eXOM44zQHMPjNZfZ7nRdhWKCGTYrsu6OPa0OC4yBgKoOMjIQ+1bPUmkm41DT1utUtjPFIJYEit2DN50OCVkYDJQYJ9jjsa6jrWhwXkLQXEayxt3Vv8wRypHuCCKhunfhrp9hL41vbKsno7MzleCDt8RjtyCRkYJBxQFG0edIOsLw3JCGWECFn4BysOApI5O1WXIP7rDvXzqCZJ+rrH7MQzxR/r2Q5AA8XIbHY7GA5/jUV0fqToy01BQt1Asm35W5Vh9AyEMB9M4r5010XZ6cGFrAse75myWY/Qs5LY+mcUBRuiP/AMn1f+RP+nX34EfJqP8A4xv8qv1j0tbQ3U13HHtnnGJH3Md2Mfulio7DsBTQel7axEgto/D8V/EfzM2WPr52OPuHFAQHXUC209vqRA2L/ZbsHGGt5SBlvpHKVb7masvw+nMIn02QktZOBGTnzW75aFskAHC5jOM4MdWbU9OS4hkgkGUlRkYduGBBx7HB71zDS757drO4lyZbOY6TeNjBaNmHgTEsc43GJs8/tGoDrFKUoBSlKAUpSgFKUoBSlKAUpSgFKUoBVRvEEev28mf29lNF34JjljkHHuBI351bqqPXf6qfTLrbnwrxYmPHlWdHhJ59NzJmgLdUV1TqDQWU8qnDLGdp9ieAfwJBrnPxE+JV1BdSW9uwiWIqCwUMzEqGPzggAZxwM8d+cCU+GXWL6gk1tdkSHbuG4AFlJ2urAAA4JX0/e+lb46SdOKrSs1h252Na08oJVJbYduxCaTorSaFqMo3eI36xDySWgxKrD3JcEfXFWjX9QXU3sbGNv1VzGLy4weTbrtKp74klZV+5Wq4WemRQxeDGgWPnyjtyST398muUdCXEtm2siUbn022SKEnuYkFzLHnHHmXafT04rhqq3n1pVOv4jnqKvm1JT6lrgg/SeoF2ANnp8myJccSXK8NJ7bYgdi8fMWOeKkNT6sl+0SW9naG6eEKZSZVhRSw3KgZgdzkYOAMDIyaz9A2SxaXZqpBzAjsQchmdQ7tn13OxOfrUay3NjeXUiWz3UN0ySL4TIGRwgRlcSMMqdoIYduanTxi27pN2wm7Ldd1yvzRnZuXPWwS1im+zz+NM/hR27LtkMnOQd3AUBS2/tjn6U0zqyU3KW15am2klDGEiVZUfaAWXcoBDAEnBHYHntmN1Gzv5IrO8eGNrm3maRreNgP1bqyFAzHaZFVgc5AJBx6Zyj7RfXtrKbaS2gtS8h8bZvkdkKKihGbCjcSSe9afKpcLwv1Z4sp5slnK2zZ3vuCc1TXfBubSDZu+0tIu7djbsjMmcYO7OMdxWtf8AVBjnuYRGCYLUXIZpAgbJkGwlhhB5PnJwM9uKhdWmuZmtLxbbebSdw0cUgbejw7S8TOE3bWYr2GShxxzWC6sLm7/SVx9mkh8WxNtDHIV8R2xKc4ViF5cAZNRChCycrbZzz4vXoRknbPrmB7qK0JUSyQLNxIjIC23ESsD5nKkuMDlQCODVjqhaZpM0Oo2czQOyHTktmKhT4cgdWJkyRgBRjIzV9rhqYQi1wdOt8l2KUpWUgwXt/HCu+WRI17bnYKPuyxxX2zvY5kDxOsiHsyMGH15HFVXUYopNZjW5CsotswLIAUMniHeV3cFwqrx7c180qSKHVLsQlEgEEbzbSAiy7mAP8IJQc+9cuPJu9mjwXze1+29rfnPHctguULmPcu8AMVyNwB4DEd8Eg8/SstUbV9SK3N9PC4yNOV0dcMMhpSCO4Nbmm3dwl5apJOZVuLd3ZSqAKy+GcptUNjzEYJP/ALT5hEtI7XT5Xs99uJ8i21zvqzRFbUZLdsCPVrR4j5c4uIBujcntnw2OM/3Q5rolVD4l/q7e3ut237LeW8pPHys4hcHPoUlNdDESXQ+tG80+3nfPiFNsgIIIkQlJAQeR51ap2qj0QRFdanaZ/Z3XjKPZZ41lwPp4nif1q3UApSlAKUpQClKUApSlAKUpQClKUAqufETT2m0u6VM71j8VNvffGRKuPruQVY6+MuRg9jQHPte6Bh1eOK+hk8J54o3OV3KwKAgkcFWwQM/TtXzozS7LTJ/AacS3cnk8qHCjvsGMgEkc5Oe3ArP0i80em3VlCD49lLNbx7iMlc74WBJx+ykXGf4eaxdCfD6SCUXV1jxBnYmdxBPBZyOCcE8c98969SjUUtPLzZ4WEla76d7HoUpKVGXmTwtli7+x0GqH1YwsNRjvnA+yXUYtLvPyockwzPx8vmaMkkABh9K5rrXUE8tzJIZZPnbbhyAoycBQDwAK6V0Hq32rTJxfMrxIWR3lPBj2KT4hb2BOSfTFeWadZ4RPTUVVck9rr1MejaxLpiHTZQGkjUiwllYJHcIPkiLgbVlQYQqQMgAjvmuO658TNV1GdLYS+D4riNI7c7VYl9gw6kswLcZDFTird9jnnt1jKXVxoazAoQmbkxjG0AE+IbdX7MAH2+wHEtHew2tul3ZXdneWlr50iu+JoAQcLDIqmRSSQoR0J4xnNDxiz3vXOnaLbR2slxve3jWMRp55TtUAbgvCkgZ8xUc1sfD/AK8/S6XEiwGKGNxGjM4LOduW3KBhcAr6n5vpXJ+pumm1KeS6uLG6sDKgaIwWxnVjwWe68M7g7ZI+RSPXcRg37oTqKz03T4bU/aC6KTIRaXHLsSzYzCMjJwMgHAFAdAsNOjgTZEixr/CowOwHYfQAfhWzVSb4g72229jfzEgnPgGFPTu9wUHr6Z9a1ri21C6QveTJpluBlo4JA0uMch52ARAP8A/3qltt3YLLqfUVtbYFxcQwk9hJIqE/cGIJrWtetbGUhY7y2Zj2UTIT+W7NU+w1PRbXd9jtmvJFzua3t3upGJ8xzMwIJJ5+eti81yzlwLnRbrb/ABSWKSgff4Rdh39qgHQVbIyORX2uZadbaZI+NNv3sJyT+qVygLY7NbXIwe2cKo7d6nDrOpWeftNst7EP9bZeWXAA+aCQ8knPyOfTigLLqWkQ3KhJokkUHIDgHB9xnt+FYBoqxW7xWix25bsQgIDcecjjcQBxn2Fa+idaWl2xSGZfEGcxPmOUY75jcB+PfGKm6iyOiqTStfHTl8tiLtdDiVNjojM0fhueTuTJ4bcSxGWJJJOST71kvzb26i4mMcawrtEjkKEVsLjJ7ZO0Y9TioHrbSpI3j1O1XdcWykSIBzPATueHjncPnTv5h2OanbS6g1C0DrtlguI+x7MrDBVh6HuCO4IIpZEOpJu7ZIA1V/ikB+hr3d28E/nkY/ritToy6eymOkXDFvDXfZysMeLAMDYSODJF8pAxldpxjmvPVl2L+5j0uEhlSSOe9bGVjjRg6xMewkkdRgdwoY4xUlDa0UY1m++ttaFvvzcD/KrZVR6FYXE19qA5S5mEcJzkNFAvhq6/RpPFYe4IrZ1jruKKQ29uj3l0P9TBg7f9s58kQ/mOfoaAstQGs9d2dq4ikmDTE4EMQMspOCcbIgWHA7kAVAXlnLMR+lb+O1RuVtLeURAjJ/aSsRI/BAIXauRVq0DQrW1jAtIoo0I7xgeb6lhy33kmouWcZJXawQg6l1C4H9l0/wAJSMiS+kEX5xRB5Pz219bRdWlxv1GGD3FvaBvwDTyN/wAtS/VXUK2Nq85XcRhVXOMsTgAn0HqfoK5nY/G+bxgJY4WTPmEYcMB6lSzEEgemBn6VSVWMXZmzT6CtqIOcFj139C8/6JXfrqt1+EduP+jT/RK79NVuvxjtz/0atINfa6GExWkTJGis5kZVAZyACxAALEKAASecAY5rLSo236hhe6ktN+J4wGMbcFlIBDpn5l5wSOxGDigJKlKUApSlAKUpQFMvmFjrUc5wsOootu7YAxcR7jCWJPO+MsgGO6LVzqM6j0FL22kt3JAceVl4ZGByjqfQqwB/CtDofX3ubdknAW6tnMFwv+Ne0i5A8si4cHGPNx2oCvdTfDuwiEt3PPJBCMu+CuASf3cqTyTwoySSAPQV50XpdtQWPxozb6bGQ0No3DznORNd/wCHPmEfqcFu2DP9byWcawXF4hk8GQtCgyQX2nnbnYSAMhm+X0IJ5p9p8aWMku6BWXBMSq4BDY4V2by4LYy2Btz2ND1VDW6yldtuK2vz9OrOgdRdRwafB4kue4SONBl5GPCxxKO7HsB+eBVI074fRarJJf34jEzHasVq4HgFcEeJJHzJOOMk8D0HbER11pc8Mcdzdv4l5OWXKZ8O3jxkwwD0LZAZ/mYBh2JzdPhnoj2liTMNjSuZNrcFRhVAb2JC5/EA8ihx9jS0vtEpZbsl16mCLoi/tyv2XVpigz5LuNbjP03+VwPurxet1AhPh/oyYehKzIx+8F9o/OryrZGRyKg+t9Se30+eWPhwoAI7jcyruH1AbP4UMlKm6k4wW7aXzKE/UXUJLLNbiED960iiuH/BZLrA+mQfurzbPYsRNqEepTyfN/b7WUonAGFiiQwr+R7nmue2WsSx3G9GZZAxIcE7vfLZ7g+ueDnnNfpDQr5p7WCZwA0kSOQO2SoJxn05oehrvD/ZUpKV08bWz9St2XxI0sqFS7gQDja2YsfTa4XH5VLWfU9pN+yureT+SZG/yaqn1h8SHt52g+yL5T3m5DLnuoHoR2OT9RwRUn05ZWGpwmd9NhU52kvDGQ3vsbblgD64HNDhV0FelSVaS91918Cd1HR7e7XbNFFOvpvVXx9QSDg/UVBDoV7fnT7ye1xjETn7RBgHOAkxLLkceRh6e1er74caRvRXt4YnY+TY7QsT7L4bqT9wrM/w3tVHklvIgP4LycY/4pDQx2ZC634jrt1XS0ulHAuLIb2UE4zsOJ4+MElGbt9Kx6NPHI2NM1lgQxzbXgE2MeUptm2XCAN/iP8AWpm26DIH6rVdQx9Zo5QPxeIn+taur/C03QxNfSy+3iwWzkfcTDkfhQg3jqmrwjz2Vtc897e4MRIz32zpjOOcb/xqp22u3ml3MmNOkS2vJV8OOW4iCx3Dk7grqWCxv3weAwwo5xW5ZfBRoVCxarfxqOAEk2gfcFOK2bn4NLNGY7jU9SmQ4yjT5U4ORkOrA4IB/CgIzr61uZofFvry009od0lssLMZd/hkANKcPgknIjQ8Y74qu6T1e97brY6Zp0yQMubpoiA0jlRujMznCBsYMrkuV/dGKiL2a30mZ7e5s7ea6jY77i53zLMrElHWMsQpK43cnkEVaoPiDbQyx6nGY4PE2QXlsGGZE/1VzCBgsUzg8fLkegJrxK9jQ9PNU/Nxb1V16ouNr0ld3Eax3Uy2tsoCraWRK+UYAWSY4cjAwQgUfWrTpGiQWkQit4kiQfuoMfifUn6nJqF6O+IdtqjzrbeIRBsyzqFDb92CnO79w5yB6VqfFXVZYLEGJiheVY2ZeCFKuTgjtkqBn6/WkpcKuVoUXWqRprmZ+tOgU1ArJ4hilRdobG4Fc5wwyDwScEEfMe9a/QvR1zp8jq9wskDKcRqCMPlfMAe3l3A4POR7Vxfp7q25gnEqyPlTuILNhueVYE4IIyP6iv0N1Pq5tbKa4GAyISu7tuPCg/7xHFZ4OEm52s0exqIaijTjp1LijLCulvj169TD1h0yt/amEnawIeNvQOAQM47ggkH789xXL7H4KXJmBkaJEz5mVyxwe+0be+M4zVz+FOqzXEFxJO7SHx+Gb+RMgY4A7cDjmrxV+CNVcRn9pr6CUqCadvo+x8AqN6l19LG1lupFdkiALBAC3LBeNxA9feql8Qn1OKUS2ruYCoBWNFYqw75G0sQeDnn1zjjO70fqMmpWssF/bk7doYyRlUlB5B2kAbgVyQOOV7ZxV1UXFw2M8tFJUFXUk10TyvVFf/8AmJsP7i7/AOCL/wDtXNvid15BqF1b3VmLiCWJCjO2EbhtyFDG7YILPk8dx39O8f8Aw20z/sNv/wDrFcm+JHRYutTjsNLtI1MMYad4wEVTIRgSnGBtRQwHJO84BroYSY+H3x2V9tvqRCNwFuAMK3p+tA+U/wCIeXnnbjJ7IDVC6C+EFtp22aTFxcj/AFjDCp9I1JIBH8Ry3fGM4q/UApSlAKUpQCqh1Vp0ttcLqdrG0jKvh3UCd5oRyGQdjLGeV9SCy57A2+lAUnqbTY9bsYprOVH2nchJOCCMMjeqt24I4IwcZyKF078KrmSfEsbQx587MR2zyqAHkntnt/kemap0KjTNc2kr2Vy/zvEAUk748aJvI/JJzw3PesI1bVLfia0iu1/vLSQI+PQmKcgZ/lc1N2enp/E61Cl5cbdnzV+n3LU0KnGQDtORkZwfce1cP+LOvTPeSRMcRxMqonpym7eR6k57+1dGHxOtEx9pW4tCTj+028iDP84Ux/juxWtq1lpmrEMl1EZVGN0EyFsc4Vxzx3xkZ/rRYZHh2pp0KvFU6WT6d/4+JV/gzrkzSm3LZi8NpNv8JDKMr7A7uR2zXWbu1WVGjkUMjgqwPqDUZ030tBYoVhBJbBZ2OWb2ye2B7DAqYqDnrtRGtXdSnjvs2+pSLzoDTbRWuZVbw48MQzsy9wBx3PJxjnOfWrZpepxXEQkgdXQ8Ar6fQjuCPY81kv7JZonicZWRSrfcRiuc/DXSrm0vp4JEcRbG8xUhGKuoVlJ4OVJ7H/KoOyvq6E51Kjc4bJvDXO3f7HSpYVb5lB+8Z/zr0BX5m1bqGeSbxXZ2diWzubjJPlTnygeg9OK7X8L9YlubHMxLGOQxh27soCkZJ7kbiM/T3zQtq/DZaenx8V7br+upSNBt5tS1jx5FYLHLvb1CBDlI89s5AGB38x96m/jZcSCK3RSdjGQsPQsAmzP5tgf+1dHht1TOxVXJydoAyfc49frWvqujw3UfhToJEznB9D7gjkHk8g+pqTo/E4y1NOq42jFWSXpa/wCdDgvw61OZb6DwycvKqMB2ZCRu3D1wpJ+mM1+hq5/rV3YaKwMNuGuHHALsSq9slnLFQeRgDnBq7aVfePBFNjb4kavj23KGx/WoI8Tm66hWUWo7Xdrv6vbkUTrrQ9RW4NzZzTMjbf1UchGwgBeEJ2spxntnJPHrU70Bf3ktu321GV1fCs67GYfVRjseM4Gf6mY1fqC3tADPKse7sCeT74A5OMjsPWtix1COdBJE6yIezKcj+nr9K5qCU7p/Az1NROemUJU1blK2ccrnDviJ8BWTdcadl17tbsSXHuY2Y5b+U+bvgtkCpTo/4OQ3Wlq14GSWRVMZGVeELkc7hzuJOVIxgDHPNdlqH6u06a4spoYGVZJFC5Y4G0kbxkA903Dt61eXXoZaMnfy72UrJv4nIfgyg0/Vbi03idJhtjmi+RjHubJDYI8u7tkZHBI5rtWraRFdRNDMu5GxkZI5ByCCOQQRVW6B+Hv2EmaZlecgqNudqL7DIBJOBk4GOw9SZnqLrK3ssLIzPM/7OCFTJM5wThEXn0PJwPrVYcTj7521XlUqv+NJ2XPv1Wxo6X8NLKCVZVRmZTlfEcsAfQgdiR9c1N63o8d3A0EudjYJwcHhgw5+8VW/sepagCZZDpsByBHCVe5YcjLycpFkYICAke9aF10rokchW5dJZl4Y3Vy8je/IkfAz34AqeGMVbkU82vWmpXcpLbdtF20nTIraJYYVCovYA579ySeSSfU1uVSW+HWjN4Y+zW/679ntY+fjd5Crc+Xnj0r0vwb0odrUj+Wecf5S1ZW5GefE3eW76l0rUvNXghBaWaKMDuXdVA+8sarEfwe0oHP2QMf8ckr/APPIa3P9BtLt1Mhs7VFTzFnjU7ceuWBx99SQlfCJTR+o7a73/ZpkmEZCsUO4AkZHI4PHtW/HCq5wANxycDufc+54H5ViaaOGIuSqRqMk8BQPf2ApcahHGELuqiRlRMnG5m+VR7k+1RclRb2RsUrVXVIiGPiJhH8NjuHD5A2H/FlgMfUVtVJDTW4pSlCBSlKAUpSgFKUoARUPqHR1lOd0tpbyN23NEhb88Z/rUxSgKknwtsEJMUckBJyfBuJox+ASQKPyry3w5AbMeoalH9BdF1/KZXq30oCqjoy4Hy6re/7wgb/OGvEvSl/g7NXmB9N9vbv+f6sVbaUByS++C907vIL6Jmcljm2KDJOT8spxz7CrJp76nZQpEthaTImBi2uGjOM8sBcJgnuTl+TnmrvSh3qamrViozk2kVF/iPHDn7Xa3loFGS8kBkj/AOO33rx9cVO6T1FbXQzbzxTe/huGI+8A5H41I1A6z0LY3Z3TW0ZfIPiKNkmQcgh48PwfrQ4Ff1z4bveak1xLIBbnZ5QTv4VQUHoASCc59e3rV8RAAABgAYAqpHoWeLd9k1O7izyFmKXKLwBgCZS+OO2/3rJ9g1dR5buyk+sltIv/ACT0NNbVVK0Yxm8RVkco+KHj/pGfdnO4bPbw9vl254x74/e3fWrN8EDN4k2c+FsG728TI249M7N2f936VOa10tqV4ALgaXJt7HwrgMPuZZgw+4Gtyw6d1KKMRR3FjboOwhtHbH188/J+prOqTU+K56dXxOE9L5KjmyXbFsoulV/XOurS0bw2kMk5+W3gUyzMcE4CJkjgHlsD61or0E8oH2zULu44wURhbxt9624VvwLGp3RenbazTZbQRwj12KAT/Me7H6kmtB4ZXyupX3fGmwH22yXTD7+Y4sj+dh9KmdA6TtrLcYU/WP8APK5Lyufd3bLH7s4+lTFKAVz4NL9r1DZNaRjxhkXC5P7FOQd4GPwNdBqOuem7WRy8ltA7t3ZokYn7yRk1ScW7WNWmrRpOXFzXRPmnzKN00V8PR1QcJLcrkNuDEJKGdTgeVmyR7Zx6Vks9cmNtBem5YzS3Ija2O3ZhpdhhCbQwZV5znPfOav4sI/J+rT9V+z8o8nGPJx5eOOPSsS6NAJTOIYxKe8gRd/t82M9uK5qm1s/zBqlracpNuP7PnJ2z1urvfBRTrV08k0qysrR3ZiVDJCkOxXC+Gyud5d1yd3uRjFYOo72Sa21R5Ll4jDK0KQ+XYUwu3KldxMm4kNnI9OBiugvo0BlE5hjMo7SFF3+3zYz2r5caJBI5d4IncrtLMiklf4SSMkfSjpya3JjraUZKXBtbkuqx9N98kZ1YudKuMf8AZ2P5Jn/KoXqTUY500tYpEkY3lu4CsCdqhtzYHOFzz7VeQoxj07YrRs9At4XMkUEUbn95I1U89+QM1eUGzPQ1EaayndNtfFWyUbWZHminDSuoj1REXaQMLmL3B+UsWH19+1dEt02oo3FsADc2CW47nAAye/FYJdIhZHRoYysjbnUoCGbjzMMcngcnngVsQwqihFAVVAVVAwABwAAOwApGNncrXrxqQUUrW/pf0e6UpXQy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9462" name="AutoShape 6" descr="data:image/jpeg;base64,/9j/4AAQSkZJRgABAQAAAQABAAD/2wCEAAkGBhQREBQSExQWFRUVFxsXGBgWGB4aHBweIBoZGh0YGCAXHCceHh4jGRgaHy8hIycpLCwsGB4xNTAqNSYrLikBCQoKDgwOGg8PGi0kHyU1MDQvLC4vLC4sMjIwLzApKS0tLi8qKSwsNCw1NCwsLC4sKSwvLCwtLCwsLCwsLCksLf/AABEIALEBHAMBIgACEQEDEQH/xAAcAAEAAgMBAQEAAAAAAAAAAAAABQYDBAcCAQj/xABIEAACAQMDAgQDBAcEBwYHAAABAgMABBEFEiEGMRMiQVEHMmEUcYGRFSMzQlJyoSRTYrEWQ3OCkrLDVGN0osHRFxglNTaT0//EABkBAQADAQEAAAAAAAAAAAAAAAABAgQDBf/EADARAAIBAwIEAwcEAwAAAAAAAAABAgMRIQQxEkFRYQUTcRQigZGh4fBCscHRJDLC/9oADAMBAAIRAxEAPwDuNKUoBVav/iNYQSvFLPteNtrDwpSAfYsE2+vvVVves7teqIrAS4tmUEx7E7+A7/Nt3/MAe9a/6RKXOpINTt7Ldct5JY0dmzHGN6l5BgcbcbTyprZpKEKrlxXx09bcoy/YXsdF/wBI7ffbxiUFroM0G0Fg4RQ7EMoKjCkHkjPpUlXJdDuN0nTxWPZiO+VVySG2xABwWAOHxv5HZq9aVrOYrGdLuV7+a5WOeAyMeC5E0bQE4jWNMndtGMA55rRPQW/1fX58Uly2Vo5ec9itzrFamq6pHbQvPM2yOMZZsE4GcdlBJ5PoK5dbarO90WNyqXH24pse7ceQSFfA+yrEV2mMcPnOTu3Vp9W36vaaq01zILpbhokgMhA8IOmwCEttKmPL+IB7nPBzMPDm5qMnjG3d2+Xf6EnXtT1SO3heeVtsaDczYJwPfCgk/gK2Qc81V/iV/wDZ7v8A2X/qKhtTtmnu9RQzzosNpC6LHM6AOUlO/wApHbb27H1BwMZqenU4cV7b/wDK/kXOhUqI6Ru3l0+0lkO53giZmPckopJP3mpess48EnF8iRSlKqBSlKAUpSgFKUoBSlKAUpSgFKUoBSlKAUpSgFKUoBSlKAUpSgFRGr9WWtpKkVzMsLSAshkyqNggNhz5MjcOCc8ipeoLrXpKPUrN7aTgnzRvjJRwDtcfngj1BI9aA5VqWoxDrGKYyIIggbxNw2Y+zSc7s4x9c107R+p7G+uJIrbZO0YDSSImUXPyguRhi2Djbn5T7V+Wb3QpoblrN4z46yeFsA+ZiQF257hsgg+oINfqX4e9HrpljHBwZD55mH70hAzg/wAI4UfRR6k1KdgWIxDIOBlexx2z3x7V5W2QMXCqGPBbAyfvPestKXBi+zJv37V39t2Bn7s96+PaIxJKKSRgkqCSO+D9KzUpdg8yRhhggEH0IyK+eCvJ2jkYPHcex9691XOvdYe0tBcI+wRzweISAQY2mRHU7gcZVu4wR71FwWJEAAAAAHYCvtQVhrkjaldWcgQKkUM0JXO4o29X35OCRInBGOCPxnaAUpVN0Trx5oNNmeJVF87xthjhCFkZcZHm3GPHpjPrQFypSlAKUpQClKUApSlAKUpQClKUApSlAKUpQClKUApSlAKUpQEf1BM6Wlw8bbZFhkZGwDhgjFThgQcHBweKw9JXzz6faTSHdJJbxO7YAyzRqzHAAAySeAMVuaqm6CUe8bj/AMpqJ+Hr50mx/wDCwj8o1FAUvr3qixtNUSf7O095bx7eGCRjeMjecE71QnHlxiT3xjZ6i6wj1PRLqa38k1v4czRvyUMciyg8HlWCHDD69iCKpPxc6ZnTUJZyjGKYqyOqlhwiqVbHZsjt6jH1xN/D3omf9H6g8qtGLi2aGMOCGPkcFyp5AyRjPfn0wT7lbSaeOkVRb2Wb7vF1btku0uG52SNwwBHYjIr1UN0ZeGbTrOVvme3iZvvKLn+uama8MoKUpQCoLruxM2l3sYGS1vJtHuwQlR/xAVO15ljDKVPYgg/jQFEi1DffaNeAcXlrJCx9RujjuEB/GNx95q+1yXTL8jSun5cHKXsUB9xxPbn/AM2K61QCuUvYMthe2ioDPpd59st1GTuTxDcxleM5ZWlj4zyCOa6tVR6xsZYJo9TtkaR4VMdxCmMzQE5IUHu8bedRkZ8w9cUBZNL1FLiCOeM5SVFdT9GAIz7HntW1XOND1ldOTxYQZ9HnzLFJCpY2pJJeN0UbvC3bjwModysPWrKnxE00ru+3W2D7zKD+ROaAsVKqh+KWnFikc5mYekEUk39Y0I/rXlev2ckRadqDgfvGBYlP3eO6n+lAW2lVOXrmWMbpdMvlXIyUWKXHOMlYpS2B3OAan9G1qG7hWeBxJG3Yj39QQeQR6ggEUBu0pSgFKUoBSlKAUpSgFKUoBSlKAUpSgFKUoDxMmVI9wRVZ+F8u7R7I/wDcqPyyv/pVpqj/AA4vYrTRovGkWNIpJ4t0jBRxcTKBk+uBUpNuyBH3HxdNvqEtrdQbI0kKb1bLAZ8sjDHIKkNxyAfWujcMvoQR6diDVF17p3T9bO6K4Tx4xgvCysdvoJF9RnsePvq36NpotreKAMWESKgY9yFGB2+6t+qVDgi4Jxn+pZ+eSztZWID4Vs36Jt0fG6IyQnH/AHcskY/ooq2VUvh2xC30RGPC1C5UfyuwmU/lLVtrzyopSlAK8u4AJPYDJr1VV+IWpsIFsoT/AGm+Jgi91Uj9bN3BxHHk5HrtoCm6TaM+l6DGeDJqAuMD+HNzcgf1WuuVR4LFG1e1tos+FpdqTw3AeUCKNWGeSIUc8/xD3q8UApSlAVO66Lkime406f7K0jbpYmTxIJGxjcUyCjnjLIRnbyD3rA3TupOctPp8Z/iSzZj9/nmq50oCpRdG3bLiXVbk/wCwighH4YjYj8zSL4cRgee81GQ+73kg/ohUfkKttKApt50LNEpksb66SZRlUuJmnhcjnbIsuSAcbdykEZzzjFQ+g62sd3BeBfBi1Jmt7mIniK9jyARk932OhwPMQhPJrpVcu1vST4ur2UWFkdYtUtQuN3iLgORnjmaBcn/vOaA6jStHQtWW6tYblOFmjWQD1G4A4OPUHj8K3qAUpSgFKUoBSlKAUpSgFKUoBSlKAUpSgFfm/rJJgigk/Z0uryNQOwl+0ys27HqUK4z6BsetfpCqR0fpMcn6Vt5kWSM6jK+1xuHnSGX1/wATEj2rXotStNWVRq5aL4Xc5f8ACKNzq8GzOFWQyYP7mxhz7jeU/HHtX6HrmPXedMjSDS7bw5LjO+SJCzhVxhQcE5JY8ntg45ORL/CzRruGCSS8eQtMVKxysWZAAeW3HILZ+X02jPJIHo+I21MParpLZLm85f50LT973ja6Vk26nq0OCP1sEwPoRJAqnH+9Ewq21UraTZr8yYP66wikB9CY5pEP4gSL+dW2vDOYpSojqbqaKwh8WXJLEJHGg3SSueFjjUcliaA9dSdRxWMBmlJOSFRFGXkc/LHGvdmY+n4ngGqtDKbGOXVtRAN5MBFFAnmKKTmOzhx87s3LEDk5PZc142/Zf/q2rHNyfJbW0fn8Hd2ggA/aTv2Z/wAAQozUn0/0/PPMt/qAAmAPgW6nKWyn6/vzEcM/4DAoDd6K0OS3gZ7gg3Vy5nuCOwdsARryfKiBUHP7pPrVhr86/EbVbq/1G9uLR3EOlqgJUnGVkwTjsTvLnOMbYvurunSmvrfWUF0uB4sYYgHIVuzrn/C4I/CgJalcc+GnUos7TVrqVZZUhuzkRgMwXOMgMwGBnJ54AJroh63txpn6Ty3geH4npu742Y3bd+/yYzjdxmgJ+lVK4+JlrFpseoyiWKKXPhxuo8V+TgKqsRyFyCWxjBJFYOnfirbXVyLV4ri1mcbo0uY9m8c/Lgn2PfGccZoC6UqrdW/Ea20+RIXEs08nKwwJvcjnkjIAHB9cnHArz0l8SbbUJXgVZYLiPlobhNj445ABOe/bv9Mc0Ba6p3XZNrLa6oM7bZmjuABnMEu0M2ACT4bhHwPQNVf6KmY9TaspYkBFwCeB+z7D0qQ+GcdlPDfxwfaZI2maOZbvYckghlTw/wBzB7GgN7oNhazXWmcBYXNxbYwAbeZi4CgHnZLvQnjutXOuRRPJZKCdzTaLJsc+s2ny/K3AAJRADgZwYD6mutRSh1DKQVYAgjsQeQR+FAe6UpQClKUApSlAKUpQClKUApSlAKUpQCql0nKBqWrxeqzQSfg9tHz+aH8qttVTSxs1y9H95a2sn/C06UBNdQa2lnbSXEmSqDsO5JIAUfeSBXLo/jhN4w3QReHnlV3b8fRidpOP8NdN6o0EXtpJbltu8AhhzhgQwOPUZHI9s1yC1+EF68xV1SNQcGQuCpHuoXzHjsCF/CvT0cdO4N1bX79Oxv00aLi/M3/g6DqN8p1bS54/NHcw3MQcdvljnTOeeRG1XOqN1TYC0h0sx+ZbW8gjYsedjq0DHgd8yA44q6XV0sSNJIwVEUszE4AAGST9ABXmytfBhdr4I/qTqOKxgM0uTyEjRRl5HPyxxqOWZj6feewNVNB9jB1bVPPdv+rt7ePz+Fu+W3twPnmbszjvyB5QSfljfJJv12/xHBGp+xI3dIm48Yj+9m8uAOwKjJzUn0zoUk8/6TvlImIItoD2toz6Y/vnHLt3/d4AxUEHrpvpqWSYahqGDdEEQwg7o7VD+4no0pHzyevYcDne686j+wadcXORuRCI88+dvKnHqNxBP0BqfqJ6k6VttQiWK6j8VFbeF3unmwRn9WwJ4Yjn3oDh/Q2ma3BYyLb6fbzwXo8Rnnddzq6AYP8AaFO0qSeRnzH3qyfAfUZbaS60i5BSWFvFVSc4B2h1BBK4yUYYPO9j711+GEIqooAVQFAHYADAA/ColujrQ3wv/CxdYx4gdxkbdnmUNsby8cg9h7CgOf8AwYs0mh1aKQbkkupEYe4YEEfkaoRef7P/AKNbm8X9Ibc7ePB+bOP4d/67vnHrX6B0Lpe2svE+zR+H4r+I/mZst7+djj7hgVj/AND7T7d+kPBX7Vjb4uWzjbs7Z252eXOM44zQHMPjNZfZ7nRdhWKCGTYrsu6OPa0OC4yBgKoOMjIQ+1bPUmkm41DT1utUtjPFIJYEit2DN50OCVkYDJQYJ9jjsa6jrWhwXkLQXEayxt3Vv8wRypHuCCKhunfhrp9hL41vbKsno7MzleCDt8RjtyCRkYJBxQFG0edIOsLw3JCGWECFn4BysOApI5O1WXIP7rDvXzqCZJ+rrH7MQzxR/r2Q5AA8XIbHY7GA5/jUV0fqToy01BQt1Asm35W5Vh9AyEMB9M4r5010XZ6cGFrAse75myWY/Qs5LY+mcUBRuiP/AMn1f+RP+nX34EfJqP8A4xv8qv1j0tbQ3U13HHtnnGJH3Md2Mfulio7DsBTQel7axEgto/D8V/EfzM2WPr52OPuHFAQHXUC209vqRA2L/ZbsHGGt5SBlvpHKVb7masvw+nMIn02QktZOBGTnzW75aFskAHC5jOM4MdWbU9OS4hkgkGUlRkYduGBBx7HB71zDS757drO4lyZbOY6TeNjBaNmHgTEsc43GJs8/tGoDrFKUoBSlKAUpSgFKUoBSlKAUpSgFKUoBVRvEEev28mf29lNF34JjljkHHuBI351bqqPXf6qfTLrbnwrxYmPHlWdHhJ59NzJmgLdUV1TqDQWU8qnDLGdp9ieAfwJBrnPxE+JV1BdSW9uwiWIqCwUMzEqGPzggAZxwM8d+cCU+GXWL6gk1tdkSHbuG4AFlJ2urAAA4JX0/e+lb46SdOKrSs1h252Na08oJVJbYduxCaTorSaFqMo3eI36xDySWgxKrD3JcEfXFWjX9QXU3sbGNv1VzGLy4weTbrtKp74klZV+5Wq4WemRQxeDGgWPnyjtyST398muUdCXEtm2siUbn022SKEnuYkFzLHnHHmXafT04rhqq3n1pVOv4jnqKvm1JT6lrgg/SeoF2ANnp8myJccSXK8NJ7bYgdi8fMWOeKkNT6sl+0SW9naG6eEKZSZVhRSw3KgZgdzkYOAMDIyaz9A2SxaXZqpBzAjsQchmdQ7tn13OxOfrUay3NjeXUiWz3UN0ySL4TIGRwgRlcSMMqdoIYduanTxi27pN2wm7Ldd1yvzRnZuXPWwS1im+zz+NM/hR27LtkMnOQd3AUBS2/tjn6U0zqyU3KW15am2klDGEiVZUfaAWXcoBDAEnBHYHntmN1Gzv5IrO8eGNrm3maRreNgP1bqyFAzHaZFVgc5AJBx6Zyj7RfXtrKbaS2gtS8h8bZvkdkKKihGbCjcSSe9afKpcLwv1Z4sp5slnK2zZ3vuCc1TXfBubSDZu+0tIu7djbsjMmcYO7OMdxWtf8AVBjnuYRGCYLUXIZpAgbJkGwlhhB5PnJwM9uKhdWmuZmtLxbbebSdw0cUgbejw7S8TOE3bWYr2GShxxzWC6sLm7/SVx9mkh8WxNtDHIV8R2xKc4ViF5cAZNRChCycrbZzz4vXoRknbPrmB7qK0JUSyQLNxIjIC23ESsD5nKkuMDlQCODVjqhaZpM0Oo2czQOyHTktmKhT4cgdWJkyRgBRjIzV9rhqYQi1wdOt8l2KUpWUgwXt/HCu+WRI17bnYKPuyxxX2zvY5kDxOsiHsyMGH15HFVXUYopNZjW5CsotswLIAUMniHeV3cFwqrx7c180qSKHVLsQlEgEEbzbSAiy7mAP8IJQc+9cuPJu9mjwXze1+29rfnPHctguULmPcu8AMVyNwB4DEd8Eg8/SstUbV9SK3N9PC4yNOV0dcMMhpSCO4Nbmm3dwl5apJOZVuLd3ZSqAKy+GcptUNjzEYJP/ALT5hEtI7XT5Xs99uJ8i21zvqzRFbUZLdsCPVrR4j5c4uIBujcntnw2OM/3Q5rolVD4l/q7e3ut237LeW8pPHys4hcHPoUlNdDESXQ+tG80+3nfPiFNsgIIIkQlJAQeR51ap2qj0QRFdanaZ/Z3XjKPZZ41lwPp4nif1q3UApSlAKUpQClKUApSlAKUpQClKUAqufETT2m0u6VM71j8VNvffGRKuPruQVY6+MuRg9jQHPte6Bh1eOK+hk8J54o3OV3KwKAgkcFWwQM/TtXzozS7LTJ/AacS3cnk8qHCjvsGMgEkc5Oe3ArP0i80em3VlCD49lLNbx7iMlc74WBJx+ykXGf4eaxdCfD6SCUXV1jxBnYmdxBPBZyOCcE8c98969SjUUtPLzZ4WEla76d7HoUpKVGXmTwtli7+x0GqH1YwsNRjvnA+yXUYtLvPyockwzPx8vmaMkkABh9K5rrXUE8tzJIZZPnbbhyAoycBQDwAK6V0Hq32rTJxfMrxIWR3lPBj2KT4hb2BOSfTFeWadZ4RPTUVVck9rr1MejaxLpiHTZQGkjUiwllYJHcIPkiLgbVlQYQqQMgAjvmuO658TNV1GdLYS+D4riNI7c7VYl9gw6kswLcZDFTird9jnnt1jKXVxoazAoQmbkxjG0AE+IbdX7MAH2+wHEtHew2tul3ZXdneWlr50iu+JoAQcLDIqmRSSQoR0J4xnNDxiz3vXOnaLbR2slxve3jWMRp55TtUAbgvCkgZ8xUc1sfD/AK8/S6XEiwGKGNxGjM4LOduW3KBhcAr6n5vpXJ+pumm1KeS6uLG6sDKgaIwWxnVjwWe68M7g7ZI+RSPXcRg37oTqKz03T4bU/aC6KTIRaXHLsSzYzCMjJwMgHAFAdAsNOjgTZEixr/CowOwHYfQAfhWzVSb4g72229jfzEgnPgGFPTu9wUHr6Z9a1ri21C6QveTJpluBlo4JA0uMch52ARAP8A/3qltt3YLLqfUVtbYFxcQwk9hJIqE/cGIJrWtetbGUhY7y2Zj2UTIT+W7NU+w1PRbXd9jtmvJFzua3t3upGJ8xzMwIJJ5+eti81yzlwLnRbrb/ABSWKSgff4Rdh39qgHQVbIyORX2uZadbaZI+NNv3sJyT+qVygLY7NbXIwe2cKo7d6nDrOpWeftNst7EP9bZeWXAA+aCQ8knPyOfTigLLqWkQ3KhJokkUHIDgHB9xnt+FYBoqxW7xWix25bsQgIDcecjjcQBxn2Fa+idaWl2xSGZfEGcxPmOUY75jcB+PfGKm6iyOiqTStfHTl8tiLtdDiVNjojM0fhueTuTJ4bcSxGWJJJOST71kvzb26i4mMcawrtEjkKEVsLjJ7ZO0Y9TioHrbSpI3j1O1XdcWykSIBzPATueHjncPnTv5h2OanbS6g1C0DrtlguI+x7MrDBVh6HuCO4IIpZEOpJu7ZIA1V/ikB+hr3d28E/nkY/ritToy6eymOkXDFvDXfZysMeLAMDYSODJF8pAxldpxjmvPVl2L+5j0uEhlSSOe9bGVjjRg6xMewkkdRgdwoY4xUlDa0UY1m++ttaFvvzcD/KrZVR6FYXE19qA5S5mEcJzkNFAvhq6/RpPFYe4IrZ1jruKKQ29uj3l0P9TBg7f9s58kQ/mOfoaAstQGs9d2dq4ikmDTE4EMQMspOCcbIgWHA7kAVAXlnLMR+lb+O1RuVtLeURAjJ/aSsRI/BAIXauRVq0DQrW1jAtIoo0I7xgeb6lhy33kmouWcZJXawQg6l1C4H9l0/wAJSMiS+kEX5xRB5Pz219bRdWlxv1GGD3FvaBvwDTyN/wAtS/VXUK2Nq85XcRhVXOMsTgAn0HqfoK5nY/G+bxgJY4WTPmEYcMB6lSzEEgemBn6VSVWMXZmzT6CtqIOcFj139C8/6JXfrqt1+EduP+jT/RK79NVuvxjtz/0atINfa6GExWkTJGis5kZVAZyACxAALEKAASecAY5rLSo236hhe6ktN+J4wGMbcFlIBDpn5l5wSOxGDigJKlKUApSlAKUpQFMvmFjrUc5wsOootu7YAxcR7jCWJPO+MsgGO6LVzqM6j0FL22kt3JAceVl4ZGByjqfQqwB/CtDofX3ubdknAW6tnMFwv+Ne0i5A8si4cHGPNx2oCvdTfDuwiEt3PPJBCMu+CuASf3cqTyTwoySSAPQV50XpdtQWPxozb6bGQ0No3DznORNd/wCHPmEfqcFu2DP9byWcawXF4hk8GQtCgyQX2nnbnYSAMhm+X0IJ5p9p8aWMku6BWXBMSq4BDY4V2by4LYy2Btz2ND1VDW6yldtuK2vz9OrOgdRdRwafB4kue4SONBl5GPCxxKO7HsB+eBVI074fRarJJf34jEzHasVq4HgFcEeJJHzJOOMk8D0HbER11pc8Mcdzdv4l5OWXKZ8O3jxkwwD0LZAZ/mYBh2JzdPhnoj2liTMNjSuZNrcFRhVAb2JC5/EA8ihx9jS0vtEpZbsl16mCLoi/tyv2XVpigz5LuNbjP03+VwPurxet1AhPh/oyYehKzIx+8F9o/OryrZGRyKg+t9Se30+eWPhwoAI7jcyruH1AbP4UMlKm6k4wW7aXzKE/UXUJLLNbiED960iiuH/BZLrA+mQfurzbPYsRNqEepTyfN/b7WUonAGFiiQwr+R7nmue2WsSx3G9GZZAxIcE7vfLZ7g+ueDnnNfpDQr5p7WCZwA0kSOQO2SoJxn05oehrvD/ZUpKV08bWz9St2XxI0sqFS7gQDja2YsfTa4XH5VLWfU9pN+yureT+SZG/yaqn1h8SHt52g+yL5T3m5DLnuoHoR2OT9RwRUn05ZWGpwmd9NhU52kvDGQ3vsbblgD64HNDhV0FelSVaS91918Cd1HR7e7XbNFFOvpvVXx9QSDg/UVBDoV7fnT7ye1xjETn7RBgHOAkxLLkceRh6e1er74caRvRXt4YnY+TY7QsT7L4bqT9wrM/w3tVHklvIgP4LycY/4pDQx2ZC634jrt1XS0ulHAuLIb2UE4zsOJ4+MElGbt9Kx6NPHI2NM1lgQxzbXgE2MeUptm2XCAN/iP8AWpm26DIH6rVdQx9Zo5QPxeIn+taur/C03QxNfSy+3iwWzkfcTDkfhQg3jqmrwjz2Vtc897e4MRIz32zpjOOcb/xqp22u3ml3MmNOkS2vJV8OOW4iCx3Dk7grqWCxv3weAwwo5xW5ZfBRoVCxarfxqOAEk2gfcFOK2bn4NLNGY7jU9SmQ4yjT5U4ORkOrA4IB/CgIzr61uZofFvry009od0lssLMZd/hkANKcPgknIjQ8Y74qu6T1e97brY6Zp0yQMubpoiA0jlRujMznCBsYMrkuV/dGKiL2a30mZ7e5s7ea6jY77i53zLMrElHWMsQpK43cnkEVaoPiDbQyx6nGY4PE2QXlsGGZE/1VzCBgsUzg8fLkegJrxK9jQ9PNU/Nxb1V16ouNr0ld3Eax3Uy2tsoCraWRK+UYAWSY4cjAwQgUfWrTpGiQWkQit4kiQfuoMfifUn6nJqF6O+IdtqjzrbeIRBsyzqFDb92CnO79w5yB6VqfFXVZYLEGJiheVY2ZeCFKuTgjtkqBn6/WkpcKuVoUXWqRprmZ+tOgU1ArJ4hilRdobG4Fc5wwyDwScEEfMe9a/QvR1zp8jq9wskDKcRqCMPlfMAe3l3A4POR7Vxfp7q25gnEqyPlTuILNhueVYE4IIyP6iv0N1Pq5tbKa4GAyISu7tuPCg/7xHFZ4OEm52s0exqIaijTjp1LijLCulvj169TD1h0yt/amEnawIeNvQOAQM47ggkH789xXL7H4KXJmBkaJEz5mVyxwe+0be+M4zVz+FOqzXEFxJO7SHx+Gb+RMgY4A7cDjmrxV+CNVcRn9pr6CUqCadvo+x8AqN6l19LG1lupFdkiALBAC3LBeNxA9feql8Qn1OKUS2ruYCoBWNFYqw75G0sQeDnn1zjjO70fqMmpWssF/bk7doYyRlUlB5B2kAbgVyQOOV7ZxV1UXFw2M8tFJUFXUk10TyvVFf/8AmJsP7i7/AOCL/wDtXNvid15BqF1b3VmLiCWJCjO2EbhtyFDG7YILPk8dx39O8f8Aw20z/sNv/wDrFcm+JHRYutTjsNLtI1MMYad4wEVTIRgSnGBtRQwHJO84BroYSY+H3x2V9tvqRCNwFuAMK3p+tA+U/wCIeXnnbjJ7IDVC6C+EFtp22aTFxcj/AFjDCp9I1JIBH8Ry3fGM4q/UApSlAKUpQCqh1Vp0ttcLqdrG0jKvh3UCd5oRyGQdjLGeV9SCy57A2+lAUnqbTY9bsYprOVH2nchJOCCMMjeqt24I4IwcZyKF078KrmSfEsbQx587MR2zyqAHkntnt/kemap0KjTNc2kr2Vy/zvEAUk748aJvI/JJzw3PesI1bVLfia0iu1/vLSQI+PQmKcgZ/lc1N2enp/E61Cl5cbdnzV+n3LU0KnGQDtORkZwfce1cP+LOvTPeSRMcRxMqonpym7eR6k57+1dGHxOtEx9pW4tCTj+028iDP84Ux/juxWtq1lpmrEMl1EZVGN0EyFsc4Vxzx3xkZ/rRYZHh2pp0KvFU6WT6d/4+JV/gzrkzSm3LZi8NpNv8JDKMr7A7uR2zXWbu1WVGjkUMjgqwPqDUZ030tBYoVhBJbBZ2OWb2ye2B7DAqYqDnrtRGtXdSnjvs2+pSLzoDTbRWuZVbw48MQzsy9wBx3PJxjnOfWrZpepxXEQkgdXQ8Ar6fQjuCPY81kv7JZonicZWRSrfcRiuc/DXSrm0vp4JEcRbG8xUhGKuoVlJ4OVJ7H/KoOyvq6E51Kjc4bJvDXO3f7HSpYVb5lB+8Z/zr0BX5m1bqGeSbxXZ2diWzubjJPlTnygeg9OK7X8L9YlubHMxLGOQxh27soCkZJ7kbiM/T3zQtq/DZaenx8V7br+upSNBt5tS1jx5FYLHLvb1CBDlI89s5AGB38x96m/jZcSCK3RSdjGQsPQsAmzP5tgf+1dHht1TOxVXJydoAyfc49frWvqujw3UfhToJEznB9D7gjkHk8g+pqTo/E4y1NOq42jFWSXpa/wCdDgvw61OZb6DwycvKqMB2ZCRu3D1wpJ+mM1+hq5/rV3YaKwMNuGuHHALsSq9slnLFQeRgDnBq7aVfePBFNjb4kavj23KGx/WoI8Tm66hWUWo7Xdrv6vbkUTrrQ9RW4NzZzTMjbf1UchGwgBeEJ2spxntnJPHrU70Bf3ktu321GV1fCs67GYfVRjseM4Gf6mY1fqC3tADPKse7sCeT74A5OMjsPWtix1COdBJE6yIezKcj+nr9K5qCU7p/Az1NROemUJU1blK2ccrnDviJ8BWTdcadl17tbsSXHuY2Y5b+U+bvgtkCpTo/4OQ3Wlq14GSWRVMZGVeELkc7hzuJOVIxgDHPNdlqH6u06a4spoYGVZJFC5Y4G0kbxkA903Dt61eXXoZaMnfy72UrJv4nIfgyg0/Vbi03idJhtjmi+RjHubJDYI8u7tkZHBI5rtWraRFdRNDMu5GxkZI5ByCCOQQRVW6B+Hv2EmaZlecgqNudqL7DIBJOBk4GOw9SZnqLrK3ssLIzPM/7OCFTJM5wThEXn0PJwPrVYcTj7521XlUqv+NJ2XPv1Wxo6X8NLKCVZVRmZTlfEcsAfQgdiR9c1N63o8d3A0EudjYJwcHhgw5+8VW/sepagCZZDpsByBHCVe5YcjLycpFkYICAke9aF10rokchW5dJZl4Y3Vy8je/IkfAz34AqeGMVbkU82vWmpXcpLbdtF20nTIraJYYVCovYA579ySeSSfU1uVSW+HWjN4Y+zW/679ntY+fjd5Crc+Xnj0r0vwb0odrUj+Wecf5S1ZW5GefE3eW76l0rUvNXghBaWaKMDuXdVA+8sarEfwe0oHP2QMf8ckr/APPIa3P9BtLt1Mhs7VFTzFnjU7ceuWBx99SQlfCJTR+o7a73/ZpkmEZCsUO4AkZHI4PHtW/HCq5wANxycDufc+54H5ViaaOGIuSqRqMk8BQPf2ApcahHGELuqiRlRMnG5m+VR7k+1RclRb2RsUrVXVIiGPiJhH8NjuHD5A2H/FlgMfUVtVJDTW4pSlCBSlKAUpSgFKUoARUPqHR1lOd0tpbyN23NEhb88Z/rUxSgKknwtsEJMUckBJyfBuJox+ASQKPyry3w5AbMeoalH9BdF1/KZXq30oCqjoy4Hy6re/7wgb/OGvEvSl/g7NXmB9N9vbv+f6sVbaUByS++C907vIL6Jmcljm2KDJOT8spxz7CrJp76nZQpEthaTImBi2uGjOM8sBcJgnuTl+TnmrvSh3qamrViozk2kVF/iPHDn7Xa3loFGS8kBkj/AOO33rx9cVO6T1FbXQzbzxTe/huGI+8A5H41I1A6z0LY3Z3TW0ZfIPiKNkmQcgh48PwfrQ4Ff1z4bveak1xLIBbnZ5QTv4VQUHoASCc59e3rV8RAAABgAYAqpHoWeLd9k1O7izyFmKXKLwBgCZS+OO2/3rJ9g1dR5buyk+sltIv/ACT0NNbVVK0Yxm8RVkco+KHj/pGfdnO4bPbw9vl254x74/e3fWrN8EDN4k2c+FsG728TI249M7N2f936VOa10tqV4ALgaXJt7HwrgMPuZZgw+4Gtyw6d1KKMRR3FjboOwhtHbH188/J+prOqTU+K56dXxOE9L5KjmyXbFsoulV/XOurS0bw2kMk5+W3gUyzMcE4CJkjgHlsD61or0E8oH2zULu44wURhbxt9624VvwLGp3RenbazTZbQRwj12KAT/Me7H6kmtB4ZXyupX3fGmwH22yXTD7+Y4sj+dh9KmdA6TtrLcYU/WP8APK5Lyufd3bLH7s4+lTFKAVz4NL9r1DZNaRjxhkXC5P7FOQd4GPwNdBqOuem7WRy8ltA7t3ZokYn7yRk1ScW7WNWmrRpOXFzXRPmnzKN00V8PR1QcJLcrkNuDEJKGdTgeVmyR7Zx6Vks9cmNtBem5YzS3Ija2O3ZhpdhhCbQwZV5znPfOav4sI/J+rT9V+z8o8nGPJx5eOOPSsS6NAJTOIYxKe8gRd/t82M9uK5qm1s/zBqlracpNuP7PnJ2z1urvfBRTrV08k0qysrR3ZiVDJCkOxXC+Gyud5d1yd3uRjFYOo72Sa21R5Ll4jDK0KQ+XYUwu3KldxMm4kNnI9OBiugvo0BlE5hjMo7SFF3+3zYz2r5caJBI5d4IncrtLMiklf4SSMkfSjpya3JjraUZKXBtbkuqx9N98kZ1YudKuMf8AZ2P5Jn/KoXqTUY500tYpEkY3lu4CsCdqhtzYHOFzz7VeQoxj07YrRs9At4XMkUEUbn95I1U89+QM1eUGzPQ1EaayndNtfFWyUbWZHminDSuoj1REXaQMLmL3B+UsWH19+1dEt02oo3FsADc2CW47nAAye/FYJdIhZHRoYysjbnUoCGbjzMMcngcnngVsQwqihFAVVAVVAwABwAAOwApGNncrXrxqQUUrW/pf0e6UpXQy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9463" name="AutoShape 8" descr="http://upload.wikimedia.org/wikipedia/commons/3/32/Alveoli-n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9464" name="AutoShape 10" descr="http://upload.wikimedia.org/wikipedia/commons/3/32/Alveoli-n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Pleura=longvlies</a:t>
            </a:r>
            <a:endParaRPr lang="nl-NL" smtClean="0"/>
          </a:p>
        </p:txBody>
      </p:sp>
      <p:pic>
        <p:nvPicPr>
          <p:cNvPr id="20483" name="Tijdelijke aanduiding voor inhoud 3" descr="pleu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Pleura </a:t>
            </a:r>
            <a:r>
              <a:rPr lang="en-US" dirty="0" err="1" smtClean="0"/>
              <a:t>functie</a:t>
            </a:r>
            <a:r>
              <a:rPr lang="en-US" dirty="0" smtClean="0"/>
              <a:t>; </a:t>
            </a:r>
          </a:p>
          <a:p>
            <a:pPr eaLnBrk="1" hangingPunct="1"/>
            <a:r>
              <a:rPr lang="en-US" dirty="0" err="1" smtClean="0"/>
              <a:t>longen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makkelijk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 in </a:t>
            </a:r>
            <a:r>
              <a:rPr lang="en-US" dirty="0" err="1" smtClean="0"/>
              <a:t>borstholte</a:t>
            </a:r>
            <a:endParaRPr lang="en-US" dirty="0" smtClean="0"/>
          </a:p>
          <a:p>
            <a:pPr eaLnBrk="1" hangingPunct="1"/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bevestiging</a:t>
            </a:r>
            <a:r>
              <a:rPr lang="en-US" dirty="0" smtClean="0"/>
              <a:t> </a:t>
            </a:r>
            <a:r>
              <a:rPr lang="en-US" dirty="0" err="1" smtClean="0"/>
              <a:t>longen</a:t>
            </a:r>
            <a:r>
              <a:rPr lang="en-US" dirty="0" smtClean="0"/>
              <a:t> in de </a:t>
            </a:r>
            <a:r>
              <a:rPr lang="en-US" dirty="0" err="1" smtClean="0"/>
              <a:t>borstkas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pleuraholte</a:t>
            </a:r>
            <a:endParaRPr lang="nl-NL" smtClean="0"/>
          </a:p>
        </p:txBody>
      </p:sp>
      <p:pic>
        <p:nvPicPr>
          <p:cNvPr id="22531" name="Tijdelijke aanduiding voor inhoud 3" descr="pleurahol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3141663"/>
            <a:ext cx="2414588" cy="302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3555" name="Tijdelijke aanduiding voor inhoud 3" descr="rokerslon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2401888"/>
            <a:ext cx="4248150" cy="232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ademhalingsstelsel</a:t>
            </a:r>
            <a:endParaRPr lang="nl-NL" dirty="0" smtClean="0"/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Voornaamste functie gasuitwisseling!</a:t>
            </a:r>
          </a:p>
          <a:p>
            <a:pPr eaLnBrk="1" hangingPunct="1"/>
            <a:r>
              <a:rPr lang="en-US" smtClean="0"/>
              <a:t>Lichaamscellen hebben energie nodig, dit krijgen ze door verbranding (glucose en vetten) hiervoor is zuurstof O2 nodig en wordt er kooldioxide CO2 geproduceerd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err="1" smtClean="0"/>
              <a:t>ademhalingstelsel</a:t>
            </a:r>
            <a:r>
              <a:rPr lang="en-US" dirty="0" smtClean="0"/>
              <a:t> en </a:t>
            </a:r>
            <a:r>
              <a:rPr lang="en-US" dirty="0" err="1" smtClean="0"/>
              <a:t>circulatiestelsel</a:t>
            </a:r>
            <a:endParaRPr lang="nl-NL" dirty="0"/>
          </a:p>
        </p:txBody>
      </p:sp>
      <p:pic>
        <p:nvPicPr>
          <p:cNvPr id="25603" name="Tijdelijke aanduiding voor inhoud 3" descr="circulatie syste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2188" y="1600200"/>
            <a:ext cx="4619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err="1" smtClean="0"/>
              <a:t>circulatie</a:t>
            </a:r>
            <a:r>
              <a:rPr lang="en-US" dirty="0" smtClean="0"/>
              <a:t> en </a:t>
            </a:r>
            <a:r>
              <a:rPr lang="en-US" dirty="0" err="1" smtClean="0"/>
              <a:t>ademhalingsstelsel</a:t>
            </a:r>
            <a:endParaRPr lang="nl-NL" dirty="0"/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Begrip diffusie nog bekend?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7651" name="Picture 2" descr="http://t3.gstatic.com/images?q=tbn:ANd9GcQ6JOowDPkODfsXFpFbHV7PmfBzuAqMl3QCF3g12dXrNon8mC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557463"/>
            <a:ext cx="3600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Tijdelijke aanduiding voor inhoud 8" descr="diffus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8675" name="Tijdelijke aanduiding voor inhoud 3" descr="diffusie lon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9938" y="2276475"/>
            <a:ext cx="3475037" cy="2490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Anatomie ademhalingsstelsel</a:t>
            </a:r>
            <a:endParaRPr lang="nl-NL" smtClean="0"/>
          </a:p>
        </p:txBody>
      </p:sp>
      <p:pic>
        <p:nvPicPr>
          <p:cNvPr id="4099" name="Tijdelijke aanduiding voor inhoud 3" descr="ademhalingsstelsel anatom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2950" y="1946275"/>
            <a:ext cx="511810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err="1" smtClean="0"/>
              <a:t>ademhalingsstelssel</a:t>
            </a:r>
            <a:r>
              <a:rPr lang="en-US" dirty="0" smtClean="0"/>
              <a:t> met </a:t>
            </a:r>
            <a:r>
              <a:rPr lang="en-US" dirty="0" err="1" smtClean="0"/>
              <a:t>circulatiestelsel</a:t>
            </a:r>
            <a:endParaRPr lang="nl-NL" dirty="0"/>
          </a:p>
        </p:txBody>
      </p:sp>
      <p:pic>
        <p:nvPicPr>
          <p:cNvPr id="29699" name="Tijdelijke aanduiding voor inhoud 3" descr="ademhalingsstelsel anatom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3463" y="1600200"/>
            <a:ext cx="4537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0723" name="Tijdelijke aanduiding voor inhoud 3" descr="alveo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2708275"/>
            <a:ext cx="2857500" cy="1600200"/>
          </a:xfrm>
        </p:spPr>
      </p:pic>
      <p:pic>
        <p:nvPicPr>
          <p:cNvPr id="30724" name="Picture 2" descr="http://t1.gstatic.com/images?q=tbn:ANd9GcRXvMglzPndm07vGapOxL3XEqk-sQK6Voh1bv0vqQrlYp4zUX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565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Controle door het zenuwstelsel</a:t>
            </a:r>
            <a:r>
              <a:rPr lang="nl-NL" smtClean="0"/>
              <a:t> ademhalingscentrum in de hersenen controleert de ademhaling.</a:t>
            </a:r>
          </a:p>
          <a:p>
            <a:pPr eaLnBrk="1" hangingPunct="1"/>
            <a:r>
              <a:rPr lang="nl-NL" smtClean="0"/>
              <a:t> Receptoren in de aders en longen zenden signalen naar het ademhalingscentrum om de snelheid en diepte van ademhalen te bepalen. </a:t>
            </a:r>
          </a:p>
          <a:p>
            <a:pPr eaLnBrk="1" hangingPunct="1"/>
            <a:r>
              <a:rPr lang="en-US" smtClean="0"/>
              <a:t>Voornaamste indicator is het CO2 gehalte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Inademingslucht ; 20% zuurstof</a:t>
            </a:r>
          </a:p>
          <a:p>
            <a:pPr eaLnBrk="1" hangingPunct="1"/>
            <a:r>
              <a:rPr lang="en-US" smtClean="0"/>
              <a:t>Uitademingslucht ; 14% zuurstof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Inademingslucht; 0,04% koolstofdioxide</a:t>
            </a:r>
          </a:p>
          <a:p>
            <a:pPr eaLnBrk="1" hangingPunct="1"/>
            <a:r>
              <a:rPr lang="en-US" smtClean="0"/>
              <a:t>Uitademingslucht: 6% koolstofdioxide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Ademhaling</a:t>
            </a:r>
            <a:br>
              <a:rPr lang="en-US" smtClean="0"/>
            </a:br>
            <a:endParaRPr lang="nl-NL" smtClean="0"/>
          </a:p>
        </p:txBody>
      </p:sp>
      <p:pic>
        <p:nvPicPr>
          <p:cNvPr id="33795" name="Tijdelijke aanduiding voor inhoud 3" descr="ademhaling fysiologie gebruik borst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2108200"/>
            <a:ext cx="531495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ademhaling</a:t>
            </a:r>
            <a:endParaRPr lang="nl-NL" smtClean="0"/>
          </a:p>
        </p:txBody>
      </p:sp>
      <p:pic>
        <p:nvPicPr>
          <p:cNvPr id="34819" name="Tijdelijke aanduiding voor inhoud 3" descr="pneumothor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0063" y="1600200"/>
            <a:ext cx="56038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Inademing(costoabdominale ademhaling)</a:t>
            </a:r>
            <a:endParaRPr lang="nl-NL" smtClean="0"/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Borstholte zet uit door inademingsspieren+ tussenribspieren, afplatten diaphragma en uitzetten buikspieren.</a:t>
            </a:r>
          </a:p>
          <a:p>
            <a:pPr eaLnBrk="1" hangingPunct="1"/>
            <a:r>
              <a:rPr lang="en-US" smtClean="0"/>
              <a:t>Daardoor onstaat er een onderdruk in de pleuraholte; lucht wordt aangezogen</a:t>
            </a:r>
          </a:p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uitademing</a:t>
            </a:r>
            <a:endParaRPr lang="nl-NL" smtClean="0"/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Uitademing is passief; spieren ontspannen en nemen met de longen weer een normale positie in, evt geholpen door buikspieren waardoor lucht uit de longen gaat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Anatomie</a:t>
            </a:r>
            <a:r>
              <a:rPr lang="en-US" dirty="0" smtClean="0"/>
              <a:t> </a:t>
            </a:r>
            <a:r>
              <a:rPr lang="en-US" dirty="0" err="1" smtClean="0"/>
              <a:t>ademhalingsstelsel</a:t>
            </a:r>
            <a:r>
              <a:rPr lang="en-US" dirty="0" smtClean="0"/>
              <a:t>  </a:t>
            </a:r>
            <a:r>
              <a:rPr lang="en-US" dirty="0" err="1" smtClean="0"/>
              <a:t>mens</a:t>
            </a:r>
            <a:r>
              <a:rPr lang="en-US" dirty="0" smtClean="0"/>
              <a:t>/</a:t>
            </a:r>
            <a:r>
              <a:rPr lang="en-US" dirty="0" err="1" smtClean="0"/>
              <a:t>hond</a:t>
            </a:r>
            <a:endParaRPr lang="nl-NL" dirty="0"/>
          </a:p>
        </p:txBody>
      </p:sp>
      <p:pic>
        <p:nvPicPr>
          <p:cNvPr id="5123" name="Tijdelijke aanduiding voor inhoud 3" descr="anatomie  longen m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73349"/>
            <a:ext cx="3429000" cy="3571875"/>
          </a:xfrm>
        </p:spPr>
      </p:pic>
      <p:pic>
        <p:nvPicPr>
          <p:cNvPr id="5124" name="Picture 2" descr="http://t3.gstatic.com/images?q=tbn:ANd9GcRcmX5vFvtuVmXt-OoAClCAy5FMH2rBN5r-U3ZwHnPCKhKY4OjG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19350"/>
            <a:ext cx="2736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Anatomie ademhalingsstelsel</a:t>
            </a:r>
            <a:endParaRPr lang="nl-NL" smtClean="0"/>
          </a:p>
        </p:txBody>
      </p:sp>
      <p:pic>
        <p:nvPicPr>
          <p:cNvPr id="6147" name="Tijdelijke aanduiding voor inhoud 4" descr="neusspiegel hon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79925" y="1960563"/>
            <a:ext cx="3302000" cy="2478087"/>
          </a:xfrm>
        </p:spPr>
      </p:pic>
      <p:sp>
        <p:nvSpPr>
          <p:cNvPr id="6148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Neus= rhinos, nasos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Neusspiegel; planum nasale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nl-NL" smtClean="0"/>
          </a:p>
        </p:txBody>
      </p:sp>
      <p:pic>
        <p:nvPicPr>
          <p:cNvPr id="6149" name="Picture 2" descr="http://t1.gstatic.com/images?q=tbn:ANd9GcQ7TC0Xfic_7jAMqOdTKpz2810kJd0Lja_F5frXwobO5VaXlMvI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437063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http://t0.gstatic.com/images?q=tbn:ANd9GcRuILaWLMP0TWasPzC6Ti9RIfAQtHF7tYzVE5T2SDmQPgQe2P0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50850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http://t1.gstatic.com/images?q=tbn:ANd9GcQqGLTVMwTU9rwFdded1mbG0cm93yG80wMGQml3CguUpzCSwddM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437063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http://t0.gstatic.com/images?q=tbn:ANd9GcSA6qNJD7UmcvgFbBfXnY4bxffKwW0Ckv57M4IIcKo8UybGYTUMi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263683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Anatomie ademhalingsstelsel</a:t>
            </a:r>
            <a:endParaRPr lang="nl-NL" smtClean="0"/>
          </a:p>
        </p:txBody>
      </p:sp>
      <p:pic>
        <p:nvPicPr>
          <p:cNvPr id="7171" name="Tijdelijke aanduiding voor inhoud 5" descr="ademhalingsstelsel anatom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938213"/>
            <a:ext cx="5111750" cy="4522787"/>
          </a:xfrm>
        </p:spPr>
      </p:pic>
      <p:sp>
        <p:nvSpPr>
          <p:cNvPr id="7172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250825" y="1341438"/>
            <a:ext cx="3008313" cy="4691062"/>
          </a:xfrm>
        </p:spPr>
        <p:txBody>
          <a:bodyPr/>
          <a:lstStyle/>
          <a:p>
            <a:pPr eaLnBrk="1" hangingPunct="1"/>
            <a:r>
              <a:rPr lang="en-US" dirty="0" err="1" smtClean="0"/>
              <a:t>neus</a:t>
            </a:r>
            <a:r>
              <a:rPr lang="en-US" dirty="0" smtClean="0"/>
              <a:t>  = </a:t>
            </a:r>
            <a:r>
              <a:rPr lang="en-US" dirty="0" err="1" smtClean="0"/>
              <a:t>nasos</a:t>
            </a:r>
            <a:r>
              <a:rPr lang="en-US" dirty="0" smtClean="0"/>
              <a:t>, rhinos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Neusspiegel</a:t>
            </a:r>
            <a:r>
              <a:rPr lang="en-US" dirty="0" smtClean="0"/>
              <a:t>= </a:t>
            </a:r>
            <a:r>
              <a:rPr lang="en-US" dirty="0" err="1" smtClean="0"/>
              <a:t>planum</a:t>
            </a:r>
            <a:r>
              <a:rPr lang="en-US" dirty="0" smtClean="0"/>
              <a:t> </a:t>
            </a:r>
            <a:r>
              <a:rPr lang="en-US" dirty="0" err="1" smtClean="0"/>
              <a:t>nasale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2 </a:t>
            </a:r>
            <a:r>
              <a:rPr lang="en-US" dirty="0" err="1" smtClean="0"/>
              <a:t>neusholten</a:t>
            </a:r>
            <a:r>
              <a:rPr lang="en-US" dirty="0" smtClean="0"/>
              <a:t> met </a:t>
            </a:r>
            <a:r>
              <a:rPr lang="en-US" dirty="0" err="1" smtClean="0"/>
              <a:t>ieder</a:t>
            </a:r>
            <a:r>
              <a:rPr lang="en-US" dirty="0" smtClean="0"/>
              <a:t> 3 </a:t>
            </a:r>
            <a:r>
              <a:rPr lang="en-US" dirty="0" err="1" smtClean="0"/>
              <a:t>gangen</a:t>
            </a:r>
            <a:endParaRPr lang="en-US" dirty="0" smtClean="0"/>
          </a:p>
          <a:p>
            <a:pPr eaLnBrk="1" hangingPunct="1"/>
            <a:r>
              <a:rPr lang="en-US" dirty="0" err="1" smtClean="0"/>
              <a:t>Strottehoofd</a:t>
            </a:r>
            <a:r>
              <a:rPr lang="en-US" dirty="0" smtClean="0"/>
              <a:t>; larynx met </a:t>
            </a:r>
            <a:r>
              <a:rPr lang="en-US" dirty="0" err="1" smtClean="0"/>
              <a:t>strotteklepje</a:t>
            </a:r>
            <a:r>
              <a:rPr lang="en-US" dirty="0" smtClean="0"/>
              <a:t>= epiglottis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Neusschelpen</a:t>
            </a:r>
            <a:r>
              <a:rPr lang="en-US" dirty="0" smtClean="0"/>
              <a:t>= </a:t>
            </a:r>
            <a:r>
              <a:rPr lang="en-US" dirty="0" err="1" smtClean="0"/>
              <a:t>conchae</a:t>
            </a:r>
            <a:endParaRPr lang="en-US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7173" name="Picture 2" descr="http://www.whgdierenartsen.nl/html/whgnieuws-juli2007/img/rhin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21163"/>
            <a:ext cx="3810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Functie neusslijmvlies</a:t>
            </a:r>
            <a:endParaRPr lang="nl-NL" smtClean="0"/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Vochtig en warm maken van de inademingslucht</a:t>
            </a:r>
          </a:p>
          <a:p>
            <a:pPr eaLnBrk="1" hangingPunct="1"/>
            <a:r>
              <a:rPr lang="en-US" smtClean="0"/>
              <a:t>Trilharen met slijmlaagje met trilharen; voorkomt uitdroging en bescherming/afweer tegen ziekteverwekkers</a:t>
            </a:r>
          </a:p>
          <a:p>
            <a:pPr eaLnBrk="1" hangingPunct="1"/>
            <a:r>
              <a:rPr lang="en-US" smtClean="0"/>
              <a:t> Schoon maken van de inademingslucht:Neerslaan stofdeeltjes</a:t>
            </a:r>
          </a:p>
          <a:p>
            <a:pPr eaLnBrk="1" hangingPunct="1"/>
            <a:r>
              <a:rPr lang="en-US" smtClean="0"/>
              <a:t>ruiken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Slijmvlies</a:t>
            </a:r>
            <a:r>
              <a:rPr lang="en-US" dirty="0" smtClean="0"/>
              <a:t> met trilhaarepitheel; van </a:t>
            </a:r>
            <a:r>
              <a:rPr lang="en-US" dirty="0" err="1" smtClean="0"/>
              <a:t>neus</a:t>
            </a:r>
            <a:r>
              <a:rPr lang="en-US" dirty="0" smtClean="0"/>
              <a:t> tot en met de bronchieen</a:t>
            </a:r>
            <a:br>
              <a:rPr lang="en-US" dirty="0" smtClean="0"/>
            </a:br>
            <a:endParaRPr lang="nl-NL" dirty="0"/>
          </a:p>
        </p:txBody>
      </p:sp>
      <p:pic>
        <p:nvPicPr>
          <p:cNvPr id="9219" name="Tijdelijke aanduiding voor inhoud 3" descr="trilhaarepithe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8925" y="1600200"/>
            <a:ext cx="6026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Anatomie</a:t>
            </a:r>
            <a:r>
              <a:rPr lang="en-US" dirty="0" smtClean="0"/>
              <a:t> </a:t>
            </a:r>
            <a:r>
              <a:rPr lang="en-US" dirty="0" err="1" smtClean="0"/>
              <a:t>ademhalingsstelsel</a:t>
            </a:r>
            <a:r>
              <a:rPr lang="en-US" dirty="0" smtClean="0"/>
              <a:t> </a:t>
            </a:r>
            <a:r>
              <a:rPr lang="en-US" dirty="0" err="1" smtClean="0"/>
              <a:t>mens</a:t>
            </a:r>
            <a:r>
              <a:rPr lang="en-US" dirty="0" smtClean="0"/>
              <a:t>/</a:t>
            </a:r>
            <a:r>
              <a:rPr lang="en-US" dirty="0" err="1" smtClean="0"/>
              <a:t>hond</a:t>
            </a:r>
            <a:endParaRPr lang="nl-NL" dirty="0"/>
          </a:p>
        </p:txBody>
      </p:sp>
      <p:pic>
        <p:nvPicPr>
          <p:cNvPr id="10243" name="Tijdelijke aanduiding voor inhoud 3" descr="anatomie  longen m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2078038"/>
            <a:ext cx="3429000" cy="3571875"/>
          </a:xfrm>
        </p:spPr>
      </p:pic>
      <p:pic>
        <p:nvPicPr>
          <p:cNvPr id="10244" name="Picture 2" descr="http://t3.gstatic.com/images?q=tbn:ANd9GcRcmX5vFvtuVmXt-OoAClCAy5FMH2rBN5r-U3ZwHnPCKhKY4OjG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19350"/>
            <a:ext cx="2736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E31DB3-7443-4932-990A-BAD5355F927E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BD1FF25-2A18-47EB-8167-D6977B588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90FF6A5-D9D7-49D4-BC5B-B772406559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444</Words>
  <Application>Microsoft Office PowerPoint</Application>
  <PresentationFormat>Diavoorstelling (4:3)</PresentationFormat>
  <Paragraphs>80</Paragraphs>
  <Slides>37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8" baseType="lpstr">
      <vt:lpstr>Office-thema</vt:lpstr>
      <vt:lpstr>Anatomie en fysiologie ademhaling</vt:lpstr>
      <vt:lpstr>Doelstellingen</vt:lpstr>
      <vt:lpstr>Anatomie ademhalingsstelsel</vt:lpstr>
      <vt:lpstr>Anatomie ademhalingsstelsel  mens/hond</vt:lpstr>
      <vt:lpstr>Anatomie ademhalingsstelsel</vt:lpstr>
      <vt:lpstr>Anatomie ademhalingsstelsel</vt:lpstr>
      <vt:lpstr>Functie neusslijmvlies</vt:lpstr>
      <vt:lpstr>Slijmvlies met trilhaarepitheel; van neus tot en met de bronchieen </vt:lpstr>
      <vt:lpstr>Anatomie ademhalingsstelsel mens/hond</vt:lpstr>
      <vt:lpstr>Keel= pharynx </vt:lpstr>
      <vt:lpstr>Larynx met epiglottis</vt:lpstr>
      <vt:lpstr>laryngoscoop</vt:lpstr>
      <vt:lpstr>PowerPoint-presentatie</vt:lpstr>
      <vt:lpstr>Functie larynx</vt:lpstr>
      <vt:lpstr>Luchtpijp (=trachea)</vt:lpstr>
      <vt:lpstr>Bronchieen en longen</vt:lpstr>
      <vt:lpstr>bronchien</vt:lpstr>
      <vt:lpstr>Bronchien bevatten  glad spierweefsel in de wand</vt:lpstr>
      <vt:lpstr>bronchien</vt:lpstr>
      <vt:lpstr>Alveoli = longblaasjes;functie , gasuitwisseling</vt:lpstr>
      <vt:lpstr>Pleura=longvlies</vt:lpstr>
      <vt:lpstr>PowerPoint-presentatie</vt:lpstr>
      <vt:lpstr>pleuraholte</vt:lpstr>
      <vt:lpstr>PowerPoint-presentatie</vt:lpstr>
      <vt:lpstr>Functie ademhalingsstelsel</vt:lpstr>
      <vt:lpstr>Samenwerking ademhalingstelsel en circulatiestelsel</vt:lpstr>
      <vt:lpstr>Samenwerking circulatie en ademhalingsstelsel</vt:lpstr>
      <vt:lpstr>PowerPoint-presentatie</vt:lpstr>
      <vt:lpstr>PowerPoint-presentatie</vt:lpstr>
      <vt:lpstr>Samenwerking ademhalingsstelssel met circulatiestelsel</vt:lpstr>
      <vt:lpstr>PowerPoint-presentatie</vt:lpstr>
      <vt:lpstr>PowerPoint-presentatie</vt:lpstr>
      <vt:lpstr>PowerPoint-presentatie</vt:lpstr>
      <vt:lpstr> Ademhaling </vt:lpstr>
      <vt:lpstr>ademhaling</vt:lpstr>
      <vt:lpstr>Inademing(costoabdominale ademhaling)</vt:lpstr>
      <vt:lpstr>uitademing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fysiologie ademhaling</dc:title>
  <dc:creator>X</dc:creator>
  <cp:lastModifiedBy>Zantingh</cp:lastModifiedBy>
  <cp:revision>170</cp:revision>
  <dcterms:created xsi:type="dcterms:W3CDTF">2012-12-11T10:43:05Z</dcterms:created>
  <dcterms:modified xsi:type="dcterms:W3CDTF">2014-10-26T10:01:30Z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